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63" r:id="rId2"/>
  </p:sldIdLst>
  <p:sldSz cx="7429500" cy="10591800"/>
  <p:notesSz cx="7086600" cy="102108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3336">
          <p15:clr>
            <a:srgbClr val="A4A3A4"/>
          </p15:clr>
        </p15:guide>
        <p15:guide id="2" pos="2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F9966"/>
    <a:srgbClr val="FFCC99"/>
    <a:srgbClr val="FF6600"/>
    <a:srgbClr val="FF2525"/>
    <a:srgbClr val="FF6565"/>
    <a:srgbClr val="FFDCB9"/>
    <a:srgbClr val="B3B3B3"/>
    <a:srgbClr val="048A84"/>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0" autoAdjust="0"/>
    <p:restoredTop sz="95788" autoAdjust="0"/>
  </p:normalViewPr>
  <p:slideViewPr>
    <p:cSldViewPr snapToGrid="0">
      <p:cViewPr>
        <p:scale>
          <a:sx n="75" d="100"/>
          <a:sy n="75" d="100"/>
        </p:scale>
        <p:origin x="1362" y="96"/>
      </p:cViewPr>
      <p:guideLst>
        <p:guide orient="horz" pos="3336"/>
        <p:guide pos="2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3" name="Rectangle 1027"/>
          <p:cNvSpPr>
            <a:spLocks noGrp="1" noChangeArrowheads="1"/>
          </p:cNvSpPr>
          <p:nvPr>
            <p:ph type="dt" sz="quarter" idx="1"/>
          </p:nvPr>
        </p:nvSpPr>
        <p:spPr bwMode="auto">
          <a:xfrm>
            <a:off x="401320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algn="r" defTabSz="941388" eaLnBrk="1" hangingPunct="1">
              <a:defRPr sz="1200">
                <a:ea typeface="ＭＳ Ｐゴシック" pitchFamily="50" charset="-128"/>
              </a:defRPr>
            </a:lvl1pPr>
          </a:lstStyle>
          <a:p>
            <a:pPr>
              <a:defRPr/>
            </a:pPr>
            <a:endParaRPr lang="en-US" altLang="ja-JP"/>
          </a:p>
        </p:txBody>
      </p:sp>
      <p:sp>
        <p:nvSpPr>
          <p:cNvPr id="5124" name="Rectangle 1028"/>
          <p:cNvSpPr>
            <a:spLocks noGrp="1" noChangeArrowheads="1"/>
          </p:cNvSpPr>
          <p:nvPr>
            <p:ph type="ftr" sz="quarter" idx="2"/>
          </p:nvPr>
        </p:nvSpPr>
        <p:spPr bwMode="auto">
          <a:xfrm>
            <a:off x="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5" name="Rectangle 1029"/>
          <p:cNvSpPr>
            <a:spLocks noGrp="1" noChangeArrowheads="1"/>
          </p:cNvSpPr>
          <p:nvPr>
            <p:ph type="sldNum" sz="quarter" idx="3"/>
          </p:nvPr>
        </p:nvSpPr>
        <p:spPr bwMode="auto">
          <a:xfrm>
            <a:off x="401320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algn="r" defTabSz="941388" eaLnBrk="1" hangingPunct="1">
              <a:defRPr sz="1200" smtClean="0">
                <a:ea typeface="ＭＳ Ｐゴシック" panose="020B0600070205080204" pitchFamily="50" charset="-128"/>
              </a:defRPr>
            </a:lvl1pPr>
          </a:lstStyle>
          <a:p>
            <a:pPr>
              <a:defRPr/>
            </a:pPr>
            <a:fld id="{7B296445-229D-4564-BEDA-989EBEC59D37}" type="slidenum">
              <a:rPr lang="en-US" altLang="ja-JP"/>
              <a:pPr>
                <a:defRPr/>
              </a:pPr>
              <a:t>‹#›</a:t>
            </a:fld>
            <a:endParaRPr lang="en-US" altLang="ja-JP"/>
          </a:p>
        </p:txBody>
      </p:sp>
    </p:spTree>
    <p:extLst>
      <p:ext uri="{BB962C8B-B14F-4D97-AF65-F5344CB8AC3E}">
        <p14:creationId xmlns:p14="http://schemas.microsoft.com/office/powerpoint/2010/main" val="3640707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7213" y="3290888"/>
            <a:ext cx="6315075" cy="2270125"/>
          </a:xfrm>
        </p:spPr>
        <p:txBody>
          <a:bodyPr/>
          <a:lstStyle/>
          <a:p>
            <a:r>
              <a:rPr lang="ja-JP" altLang="en-US"/>
              <a:t>マスター タイトルの書式設定</a:t>
            </a:r>
          </a:p>
        </p:txBody>
      </p:sp>
      <p:sp>
        <p:nvSpPr>
          <p:cNvPr id="3" name="サブタイトル 2"/>
          <p:cNvSpPr>
            <a:spLocks noGrp="1"/>
          </p:cNvSpPr>
          <p:nvPr>
            <p:ph type="subTitle" idx="1"/>
          </p:nvPr>
        </p:nvSpPr>
        <p:spPr>
          <a:xfrm>
            <a:off x="1114425" y="6002338"/>
            <a:ext cx="5200650" cy="27066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6353CF-5D4B-4B74-A2D1-E617BB7408EA}" type="slidenum">
              <a:rPr lang="en-US" altLang="ja-JP"/>
              <a:pPr>
                <a:defRPr/>
              </a:pPr>
              <a:t>‹#›</a:t>
            </a:fld>
            <a:endParaRPr lang="en-US" altLang="ja-JP"/>
          </a:p>
        </p:txBody>
      </p:sp>
    </p:spTree>
    <p:extLst>
      <p:ext uri="{BB962C8B-B14F-4D97-AF65-F5344CB8AC3E}">
        <p14:creationId xmlns:p14="http://schemas.microsoft.com/office/powerpoint/2010/main" val="279409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F7E74F-BF67-4678-9BFE-76045B7D80FF}" type="slidenum">
              <a:rPr lang="en-US" altLang="ja-JP"/>
              <a:pPr>
                <a:defRPr/>
              </a:pPr>
              <a:t>‹#›</a:t>
            </a:fld>
            <a:endParaRPr lang="en-US" altLang="ja-JP"/>
          </a:p>
        </p:txBody>
      </p:sp>
    </p:spTree>
    <p:extLst>
      <p:ext uri="{BB962C8B-B14F-4D97-AF65-F5344CB8AC3E}">
        <p14:creationId xmlns:p14="http://schemas.microsoft.com/office/powerpoint/2010/main" val="73440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94313" y="941388"/>
            <a:ext cx="1577975" cy="84724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57213" y="941388"/>
            <a:ext cx="4584700" cy="84724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66AA64-E765-48B0-ABE4-8DB24E305D9C}" type="slidenum">
              <a:rPr lang="en-US" altLang="ja-JP"/>
              <a:pPr>
                <a:defRPr/>
              </a:pPr>
              <a:t>‹#›</a:t>
            </a:fld>
            <a:endParaRPr lang="en-US" altLang="ja-JP"/>
          </a:p>
        </p:txBody>
      </p:sp>
    </p:spTree>
    <p:extLst>
      <p:ext uri="{BB962C8B-B14F-4D97-AF65-F5344CB8AC3E}">
        <p14:creationId xmlns:p14="http://schemas.microsoft.com/office/powerpoint/2010/main" val="11579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CCE96A-C7FA-45FA-8F5A-711FEE7AD0B5}" type="slidenum">
              <a:rPr lang="en-US" altLang="ja-JP"/>
              <a:pPr>
                <a:defRPr/>
              </a:pPr>
              <a:t>‹#›</a:t>
            </a:fld>
            <a:endParaRPr lang="en-US" altLang="ja-JP"/>
          </a:p>
        </p:txBody>
      </p:sp>
    </p:spTree>
    <p:extLst>
      <p:ext uri="{BB962C8B-B14F-4D97-AF65-F5344CB8AC3E}">
        <p14:creationId xmlns:p14="http://schemas.microsoft.com/office/powerpoint/2010/main" val="35600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87375" y="6805613"/>
            <a:ext cx="6315075" cy="210502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87375" y="4489450"/>
            <a:ext cx="6315075" cy="23161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2BB0C2-B830-425E-AB86-2C9EB5ED299C}" type="slidenum">
              <a:rPr lang="en-US" altLang="ja-JP"/>
              <a:pPr>
                <a:defRPr/>
              </a:pPr>
              <a:t>‹#›</a:t>
            </a:fld>
            <a:endParaRPr lang="en-US" altLang="ja-JP"/>
          </a:p>
        </p:txBody>
      </p:sp>
    </p:spTree>
    <p:extLst>
      <p:ext uri="{BB962C8B-B14F-4D97-AF65-F5344CB8AC3E}">
        <p14:creationId xmlns:p14="http://schemas.microsoft.com/office/powerpoint/2010/main" val="290347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57213" y="3060700"/>
            <a:ext cx="3081337"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790950" y="3060700"/>
            <a:ext cx="3081338"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2407B4-C241-471E-BE1F-832195597727}" type="slidenum">
              <a:rPr lang="en-US" altLang="ja-JP"/>
              <a:pPr>
                <a:defRPr/>
              </a:pPr>
              <a:t>‹#›</a:t>
            </a:fld>
            <a:endParaRPr lang="en-US" altLang="ja-JP"/>
          </a:p>
        </p:txBody>
      </p:sp>
    </p:spTree>
    <p:extLst>
      <p:ext uri="{BB962C8B-B14F-4D97-AF65-F5344CB8AC3E}">
        <p14:creationId xmlns:p14="http://schemas.microsoft.com/office/powerpoint/2010/main" val="23326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3863"/>
            <a:ext cx="6686550" cy="17653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71475" y="2370138"/>
            <a:ext cx="3282950"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71475" y="3359150"/>
            <a:ext cx="3282950"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773488" y="2370138"/>
            <a:ext cx="3284537"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773488" y="3359150"/>
            <a:ext cx="3284537"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C3A7262-E558-46EF-A797-AC36F30F61A8}" type="slidenum">
              <a:rPr lang="en-US" altLang="ja-JP"/>
              <a:pPr>
                <a:defRPr/>
              </a:pPr>
              <a:t>‹#›</a:t>
            </a:fld>
            <a:endParaRPr lang="en-US" altLang="ja-JP"/>
          </a:p>
        </p:txBody>
      </p:sp>
    </p:spTree>
    <p:extLst>
      <p:ext uri="{BB962C8B-B14F-4D97-AF65-F5344CB8AC3E}">
        <p14:creationId xmlns:p14="http://schemas.microsoft.com/office/powerpoint/2010/main" val="242941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31A046-6099-4B91-8ACC-4B6FC8B15251}" type="slidenum">
              <a:rPr lang="en-US" altLang="ja-JP"/>
              <a:pPr>
                <a:defRPr/>
              </a:pPr>
              <a:t>‹#›</a:t>
            </a:fld>
            <a:endParaRPr lang="en-US" altLang="ja-JP"/>
          </a:p>
        </p:txBody>
      </p:sp>
    </p:spTree>
    <p:extLst>
      <p:ext uri="{BB962C8B-B14F-4D97-AF65-F5344CB8AC3E}">
        <p14:creationId xmlns:p14="http://schemas.microsoft.com/office/powerpoint/2010/main" val="244766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488986B-9611-4D62-B41E-A0205EC62ACE}" type="slidenum">
              <a:rPr lang="en-US" altLang="ja-JP"/>
              <a:pPr>
                <a:defRPr/>
              </a:pPr>
              <a:t>‹#›</a:t>
            </a:fld>
            <a:endParaRPr lang="en-US" altLang="ja-JP"/>
          </a:p>
        </p:txBody>
      </p:sp>
    </p:spTree>
    <p:extLst>
      <p:ext uri="{BB962C8B-B14F-4D97-AF65-F5344CB8AC3E}">
        <p14:creationId xmlns:p14="http://schemas.microsoft.com/office/powerpoint/2010/main" val="60700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2275"/>
            <a:ext cx="2444750" cy="179387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905125" y="422275"/>
            <a:ext cx="4152900" cy="903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71475" y="2216150"/>
            <a:ext cx="2444750" cy="724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598B281-9065-4A31-A9E3-27AA5FE6B2C9}" type="slidenum">
              <a:rPr lang="en-US" altLang="ja-JP"/>
              <a:pPr>
                <a:defRPr/>
              </a:pPr>
              <a:t>‹#›</a:t>
            </a:fld>
            <a:endParaRPr lang="en-US" altLang="ja-JP"/>
          </a:p>
        </p:txBody>
      </p:sp>
    </p:spTree>
    <p:extLst>
      <p:ext uri="{BB962C8B-B14F-4D97-AF65-F5344CB8AC3E}">
        <p14:creationId xmlns:p14="http://schemas.microsoft.com/office/powerpoint/2010/main" val="7178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55738" y="7413625"/>
            <a:ext cx="4457700" cy="87630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455738" y="946150"/>
            <a:ext cx="4457700" cy="6354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455738" y="8289925"/>
            <a:ext cx="4457700" cy="1243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DA2F374-B91E-48D9-B374-D87C9F041287}" type="slidenum">
              <a:rPr lang="en-US" altLang="ja-JP"/>
              <a:pPr>
                <a:defRPr/>
              </a:pPr>
              <a:t>‹#›</a:t>
            </a:fld>
            <a:endParaRPr lang="en-US" altLang="ja-JP"/>
          </a:p>
        </p:txBody>
      </p:sp>
    </p:spTree>
    <p:extLst>
      <p:ext uri="{BB962C8B-B14F-4D97-AF65-F5344CB8AC3E}">
        <p14:creationId xmlns:p14="http://schemas.microsoft.com/office/powerpoint/2010/main" val="14994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7213" y="941388"/>
            <a:ext cx="63150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57213" y="3060700"/>
            <a:ext cx="6315075"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57213" y="9650413"/>
            <a:ext cx="15478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defTabSz="1001713" eaLnBrk="1" hangingPunct="1">
              <a:defRPr sz="15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2538413" y="9650413"/>
            <a:ext cx="23526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ctr" defTabSz="1001713" eaLnBrk="1" hangingPunct="1">
              <a:defRPr sz="15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5324475" y="9650413"/>
            <a:ext cx="154781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r" defTabSz="1001713" eaLnBrk="1" hangingPunct="1">
              <a:defRPr sz="1500" smtClean="0">
                <a:ea typeface="ＭＳ Ｐゴシック" panose="020B0600070205080204" pitchFamily="50" charset="-128"/>
              </a:defRPr>
            </a:lvl1pPr>
          </a:lstStyle>
          <a:p>
            <a:pPr>
              <a:defRPr/>
            </a:pPr>
            <a:fld id="{43A256A5-8DE4-4107-AD74-7C5D78E1AC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1713" rtl="0" eaLnBrk="0" fontAlgn="base" hangingPunct="0">
        <a:spcBef>
          <a:spcPct val="0"/>
        </a:spcBef>
        <a:spcAft>
          <a:spcPct val="0"/>
        </a:spcAft>
        <a:defRPr kumimoji="1" sz="4800">
          <a:solidFill>
            <a:schemeClr val="tx2"/>
          </a:solidFill>
          <a:latin typeface="+mj-lt"/>
          <a:ea typeface="+mj-ea"/>
          <a:cs typeface="+mj-cs"/>
        </a:defRPr>
      </a:lvl1pPr>
      <a:lvl2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2pPr>
      <a:lvl3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3pPr>
      <a:lvl4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4pPr>
      <a:lvl5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5pPr>
      <a:lvl6pPr marL="4572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6pPr>
      <a:lvl7pPr marL="9144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7pPr>
      <a:lvl8pPr marL="13716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8pPr>
      <a:lvl9pPr marL="18288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9pPr>
    </p:titleStyle>
    <p:bodyStyle>
      <a:lvl1pPr marL="374650" indent="-374650" algn="l" defTabSz="1001713" rtl="0" eaLnBrk="0" fontAlgn="base" hangingPunct="0">
        <a:spcBef>
          <a:spcPct val="20000"/>
        </a:spcBef>
        <a:spcAft>
          <a:spcPct val="0"/>
        </a:spcAft>
        <a:buChar char="•"/>
        <a:defRPr kumimoji="1" sz="3500">
          <a:solidFill>
            <a:schemeClr val="tx1"/>
          </a:solidFill>
          <a:latin typeface="+mn-lt"/>
          <a:ea typeface="+mn-ea"/>
          <a:cs typeface="+mn-cs"/>
        </a:defRPr>
      </a:lvl1pPr>
      <a:lvl2pPr marL="814388" indent="-314325" algn="l" defTabSz="1001713" rtl="0" eaLnBrk="0" fontAlgn="base" hangingPunct="0">
        <a:spcBef>
          <a:spcPct val="20000"/>
        </a:spcBef>
        <a:spcAft>
          <a:spcPct val="0"/>
        </a:spcAft>
        <a:buChar char="–"/>
        <a:defRPr kumimoji="1" sz="3100">
          <a:solidFill>
            <a:schemeClr val="tx1"/>
          </a:solidFill>
          <a:latin typeface="+mn-lt"/>
          <a:ea typeface="+mn-ea"/>
        </a:defRPr>
      </a:lvl2pPr>
      <a:lvl3pPr marL="1250950" indent="-249238" algn="l" defTabSz="1001713" rtl="0" eaLnBrk="0" fontAlgn="base" hangingPunct="0">
        <a:spcBef>
          <a:spcPct val="20000"/>
        </a:spcBef>
        <a:spcAft>
          <a:spcPct val="0"/>
        </a:spcAft>
        <a:buChar char="•"/>
        <a:defRPr kumimoji="1" sz="2600">
          <a:solidFill>
            <a:schemeClr val="tx1"/>
          </a:solidFill>
          <a:latin typeface="+mn-lt"/>
          <a:ea typeface="+mn-ea"/>
        </a:defRPr>
      </a:lvl3pPr>
      <a:lvl4pPr marL="1752600" indent="-250825" algn="l" defTabSz="1001713" rtl="0" eaLnBrk="0" fontAlgn="base" hangingPunct="0">
        <a:spcBef>
          <a:spcPct val="20000"/>
        </a:spcBef>
        <a:spcAft>
          <a:spcPct val="0"/>
        </a:spcAft>
        <a:buChar char="–"/>
        <a:defRPr kumimoji="1" sz="2200">
          <a:solidFill>
            <a:schemeClr val="tx1"/>
          </a:solidFill>
          <a:latin typeface="+mn-lt"/>
          <a:ea typeface="+mn-ea"/>
        </a:defRPr>
      </a:lvl4pPr>
      <a:lvl5pPr marL="2252663" indent="-249238" algn="l" defTabSz="1001713" rtl="0" eaLnBrk="0" fontAlgn="base" hangingPunct="0">
        <a:spcBef>
          <a:spcPct val="20000"/>
        </a:spcBef>
        <a:spcAft>
          <a:spcPct val="0"/>
        </a:spcAft>
        <a:buChar char="»"/>
        <a:defRPr kumimoji="1" sz="2200">
          <a:solidFill>
            <a:schemeClr val="tx1"/>
          </a:solidFill>
          <a:latin typeface="+mn-lt"/>
          <a:ea typeface="+mn-ea"/>
        </a:defRPr>
      </a:lvl5pPr>
      <a:lvl6pPr marL="2709863" indent="-249238" algn="l" defTabSz="1001713" rtl="0" fontAlgn="base">
        <a:spcBef>
          <a:spcPct val="20000"/>
        </a:spcBef>
        <a:spcAft>
          <a:spcPct val="0"/>
        </a:spcAft>
        <a:buChar char="»"/>
        <a:defRPr kumimoji="1" sz="2200">
          <a:solidFill>
            <a:schemeClr val="tx1"/>
          </a:solidFill>
          <a:latin typeface="+mn-lt"/>
          <a:ea typeface="+mn-ea"/>
        </a:defRPr>
      </a:lvl6pPr>
      <a:lvl7pPr marL="3167063" indent="-249238" algn="l" defTabSz="1001713" rtl="0" fontAlgn="base">
        <a:spcBef>
          <a:spcPct val="20000"/>
        </a:spcBef>
        <a:spcAft>
          <a:spcPct val="0"/>
        </a:spcAft>
        <a:buChar char="»"/>
        <a:defRPr kumimoji="1" sz="2200">
          <a:solidFill>
            <a:schemeClr val="tx1"/>
          </a:solidFill>
          <a:latin typeface="+mn-lt"/>
          <a:ea typeface="+mn-ea"/>
        </a:defRPr>
      </a:lvl7pPr>
      <a:lvl8pPr marL="3624263" indent="-249238" algn="l" defTabSz="1001713" rtl="0" fontAlgn="base">
        <a:spcBef>
          <a:spcPct val="20000"/>
        </a:spcBef>
        <a:spcAft>
          <a:spcPct val="0"/>
        </a:spcAft>
        <a:buChar char="»"/>
        <a:defRPr kumimoji="1" sz="2200">
          <a:solidFill>
            <a:schemeClr val="tx1"/>
          </a:solidFill>
          <a:latin typeface="+mn-lt"/>
          <a:ea typeface="+mn-ea"/>
        </a:defRPr>
      </a:lvl8pPr>
      <a:lvl9pPr marL="4081463" indent="-249238" algn="l" defTabSz="1001713"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8BA9CC04-B3F5-722A-09C6-8DFA13F96985}"/>
              </a:ext>
            </a:extLst>
          </p:cNvPr>
          <p:cNvGrpSpPr/>
          <p:nvPr/>
        </p:nvGrpSpPr>
        <p:grpSpPr>
          <a:xfrm>
            <a:off x="2607633" y="6135204"/>
            <a:ext cx="1800000" cy="3898532"/>
            <a:chOff x="2597817" y="6141797"/>
            <a:chExt cx="1800000" cy="3898532"/>
          </a:xfrm>
        </p:grpSpPr>
        <p:pic>
          <p:nvPicPr>
            <p:cNvPr id="16" name="図 15">
              <a:extLst>
                <a:ext uri="{FF2B5EF4-FFF2-40B4-BE49-F238E27FC236}">
                  <a16:creationId xmlns:a16="http://schemas.microsoft.com/office/drawing/2014/main" id="{253872CD-35F1-C294-2DDB-4B1213E86B1A}"/>
                </a:ext>
              </a:extLst>
            </p:cNvPr>
            <p:cNvPicPr>
              <a:picLocks noChangeAspect="1"/>
            </p:cNvPicPr>
            <p:nvPr/>
          </p:nvPicPr>
          <p:blipFill>
            <a:blip r:embed="rId2" cstate="print">
              <a:extLst>
                <a:ext uri="{28A0092B-C50C-407E-A947-70E740481C1C}">
                  <a14:useLocalDpi xmlns:a14="http://schemas.microsoft.com/office/drawing/2010/main" val="0"/>
                </a:ext>
              </a:extLst>
            </a:blip>
            <a:srcRect b="-6546"/>
            <a:stretch>
              <a:fillRect/>
            </a:stretch>
          </p:blipFill>
          <p:spPr>
            <a:xfrm>
              <a:off x="2597817" y="6141797"/>
              <a:ext cx="1800000" cy="389561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7E89EE5C-9239-56C0-0CAA-649096B37041}"/>
                </a:ext>
              </a:extLst>
            </p:cNvPr>
            <p:cNvPicPr>
              <a:picLocks noChangeAspect="1"/>
            </p:cNvPicPr>
            <p:nvPr/>
          </p:nvPicPr>
          <p:blipFill>
            <a:blip r:embed="rId3" cstate="print">
              <a:extLst>
                <a:ext uri="{28A0092B-C50C-407E-A947-70E740481C1C}">
                  <a14:useLocalDpi xmlns:a14="http://schemas.microsoft.com/office/drawing/2010/main" val="0"/>
                </a:ext>
              </a:extLst>
            </a:blip>
            <a:srcRect t="67312"/>
            <a:stretch>
              <a:fillRect/>
            </a:stretch>
          </p:blipFill>
          <p:spPr>
            <a:xfrm>
              <a:off x="2597817" y="8845847"/>
              <a:ext cx="1800000" cy="1194482"/>
            </a:xfrm>
            <a:prstGeom prst="rect">
              <a:avLst/>
            </a:prstGeom>
          </p:spPr>
        </p:pic>
      </p:grpSp>
      <p:grpSp>
        <p:nvGrpSpPr>
          <p:cNvPr id="11" name="グループ化 10">
            <a:extLst>
              <a:ext uri="{FF2B5EF4-FFF2-40B4-BE49-F238E27FC236}">
                <a16:creationId xmlns:a16="http://schemas.microsoft.com/office/drawing/2014/main" id="{C173D712-36B8-2BB8-44D2-B898F25AB597}"/>
              </a:ext>
            </a:extLst>
          </p:cNvPr>
          <p:cNvGrpSpPr/>
          <p:nvPr/>
        </p:nvGrpSpPr>
        <p:grpSpPr>
          <a:xfrm>
            <a:off x="5019439" y="6135204"/>
            <a:ext cx="1802381" cy="2930174"/>
            <a:chOff x="5019439" y="6135204"/>
            <a:chExt cx="1802381" cy="2930174"/>
          </a:xfrm>
        </p:grpSpPr>
        <p:pic>
          <p:nvPicPr>
            <p:cNvPr id="5" name="図 4">
              <a:extLst>
                <a:ext uri="{FF2B5EF4-FFF2-40B4-BE49-F238E27FC236}">
                  <a16:creationId xmlns:a16="http://schemas.microsoft.com/office/drawing/2014/main" id="{BB09279B-09F0-33B4-2AF6-21D66AADFE97}"/>
                </a:ext>
              </a:extLst>
            </p:cNvPr>
            <p:cNvPicPr>
              <a:picLocks noChangeAspect="1"/>
            </p:cNvPicPr>
            <p:nvPr/>
          </p:nvPicPr>
          <p:blipFill>
            <a:blip r:embed="rId4" cstate="print">
              <a:extLst>
                <a:ext uri="{28A0092B-C50C-407E-A947-70E740481C1C}">
                  <a14:useLocalDpi xmlns:a14="http://schemas.microsoft.com/office/drawing/2010/main" val="0"/>
                </a:ext>
              </a:extLst>
            </a:blip>
            <a:srcRect t="6879" b="13298"/>
            <a:stretch>
              <a:fillRect/>
            </a:stretch>
          </p:blipFill>
          <p:spPr>
            <a:xfrm>
              <a:off x="5019439" y="6135204"/>
              <a:ext cx="1800000" cy="293017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034C74FB-0D1C-9C65-297B-421DB0251D53}"/>
                </a:ext>
              </a:extLst>
            </p:cNvPr>
            <p:cNvPicPr>
              <a:picLocks noChangeAspect="1"/>
            </p:cNvPicPr>
            <p:nvPr/>
          </p:nvPicPr>
          <p:blipFill>
            <a:blip r:embed="rId5" cstate="print">
              <a:extLst>
                <a:ext uri="{28A0092B-C50C-407E-A947-70E740481C1C}">
                  <a14:useLocalDpi xmlns:a14="http://schemas.microsoft.com/office/drawing/2010/main" val="0"/>
                </a:ext>
              </a:extLst>
            </a:blip>
            <a:srcRect t="93549"/>
            <a:stretch>
              <a:fillRect/>
            </a:stretch>
          </p:blipFill>
          <p:spPr>
            <a:xfrm>
              <a:off x="5021820" y="8828605"/>
              <a:ext cx="1800000" cy="236773"/>
            </a:xfrm>
            <a:prstGeom prst="rect">
              <a:avLst/>
            </a:prstGeom>
          </p:spPr>
        </p:pic>
      </p:grpSp>
      <p:sp>
        <p:nvSpPr>
          <p:cNvPr id="2" name="テキスト ボックス 1"/>
          <p:cNvSpPr txBox="1"/>
          <p:nvPr/>
        </p:nvSpPr>
        <p:spPr>
          <a:xfrm>
            <a:off x="0" y="0"/>
            <a:ext cx="7429500" cy="369332"/>
          </a:xfrm>
          <a:prstGeom prst="rect">
            <a:avLst/>
          </a:prstGeom>
          <a:solidFill>
            <a:schemeClr val="accent1">
              <a:lumMod val="75000"/>
            </a:schemeClr>
          </a:solidFill>
        </p:spPr>
        <p:txBody>
          <a:bodyPr>
            <a:spAutoFit/>
          </a:bodyPr>
          <a:lstStyle/>
          <a:p>
            <a:pPr algn="ctr" eaLnBrk="1" hangingPunct="1">
              <a:defRPr/>
            </a:pPr>
            <a:r>
              <a:rPr lang="en-US" altLang="ja-JP" sz="1800" dirty="0" err="1">
                <a:solidFill>
                  <a:schemeClr val="bg1"/>
                </a:solidFill>
                <a:effectLst>
                  <a:outerShdw blurRad="38100" dist="38100" dir="2700000" algn="tl">
                    <a:srgbClr val="000000">
                      <a:alpha val="43137"/>
                    </a:srgbClr>
                  </a:outerShdw>
                </a:effectLst>
                <a:latin typeface="Cooper Black" panose="0208090404030B020404" pitchFamily="18" charset="0"/>
              </a:rPr>
              <a:t>Melly</a:t>
            </a:r>
            <a:r>
              <a:rPr lang="ja-JP" altLang="en-US" sz="1800" dirty="0">
                <a:solidFill>
                  <a:schemeClr val="bg1"/>
                </a:solidFill>
                <a:effectLst>
                  <a:outerShdw blurRad="38100" dist="38100" dir="2700000" algn="tl">
                    <a:srgbClr val="000000">
                      <a:alpha val="43137"/>
                    </a:srgbClr>
                  </a:outerShdw>
                </a:effectLst>
                <a:latin typeface="Cooper Black" panose="0208090404030B020404" pitchFamily="18" charset="0"/>
              </a:rPr>
              <a:t>を活用した課題提出方法</a:t>
            </a:r>
          </a:p>
        </p:txBody>
      </p:sp>
      <p:sp>
        <p:nvSpPr>
          <p:cNvPr id="131" name="テキスト ボックス 130"/>
          <p:cNvSpPr txBox="1">
            <a:spLocks noChangeArrowheads="1"/>
          </p:cNvSpPr>
          <p:nvPr/>
        </p:nvSpPr>
        <p:spPr bwMode="auto">
          <a:xfrm>
            <a:off x="1184742" y="2379221"/>
            <a:ext cx="1464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①課題提出を行いたい　</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科目をタップ</a:t>
            </a: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144" name="二等辺三角形 143"/>
          <p:cNvSpPr/>
          <p:nvPr/>
        </p:nvSpPr>
        <p:spPr>
          <a:xfrm flipH="1" flipV="1">
            <a:off x="5702147" y="3152953"/>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0" y="10254827"/>
            <a:ext cx="7429500" cy="3369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r" eaLnBrk="1" hangingPunct="1">
              <a:defRPr/>
            </a:pP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サンプル大学</a:t>
            </a: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81B01F0B-F367-4BCF-A97C-62FF691D2C38}"/>
              </a:ext>
            </a:extLst>
          </p:cNvPr>
          <p:cNvPicPr>
            <a:picLocks noChangeAspect="1"/>
          </p:cNvPicPr>
          <p:nvPr/>
        </p:nvPicPr>
        <p:blipFill>
          <a:blip r:embed="rId6"/>
          <a:stretch>
            <a:fillRect/>
          </a:stretch>
        </p:blipFill>
        <p:spPr>
          <a:xfrm>
            <a:off x="316647" y="3282891"/>
            <a:ext cx="1800000" cy="262668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943D0227-5E1F-4A4E-8B32-9D56A8FE4215}"/>
              </a:ext>
            </a:extLst>
          </p:cNvPr>
          <p:cNvPicPr>
            <a:picLocks noChangeAspect="1"/>
          </p:cNvPicPr>
          <p:nvPr/>
        </p:nvPicPr>
        <p:blipFill>
          <a:blip r:embed="rId7"/>
          <a:stretch>
            <a:fillRect/>
          </a:stretch>
        </p:blipFill>
        <p:spPr>
          <a:xfrm>
            <a:off x="2591729" y="3282891"/>
            <a:ext cx="1800000" cy="264028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D6299FA4-CDCF-4C6A-97A4-964FBC628737}"/>
              </a:ext>
            </a:extLst>
          </p:cNvPr>
          <p:cNvPicPr>
            <a:picLocks noChangeAspect="1"/>
          </p:cNvPicPr>
          <p:nvPr/>
        </p:nvPicPr>
        <p:blipFill>
          <a:blip r:embed="rId8"/>
          <a:stretch>
            <a:fillRect/>
          </a:stretch>
        </p:blipFill>
        <p:spPr>
          <a:xfrm>
            <a:off x="5018147" y="3299957"/>
            <a:ext cx="1800000" cy="262978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5" name="図 24">
            <a:extLst>
              <a:ext uri="{FF2B5EF4-FFF2-40B4-BE49-F238E27FC236}">
                <a16:creationId xmlns:a16="http://schemas.microsoft.com/office/drawing/2014/main" id="{1746E04F-219B-4893-BA10-BFE563406A21}"/>
              </a:ext>
            </a:extLst>
          </p:cNvPr>
          <p:cNvPicPr>
            <a:picLocks noChangeAspect="1"/>
          </p:cNvPicPr>
          <p:nvPr/>
        </p:nvPicPr>
        <p:blipFill>
          <a:blip r:embed="rId9"/>
          <a:stretch>
            <a:fillRect/>
          </a:stretch>
        </p:blipFill>
        <p:spPr>
          <a:xfrm>
            <a:off x="5047449" y="501524"/>
            <a:ext cx="1770698" cy="259003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31" name="図 30">
            <a:extLst>
              <a:ext uri="{FF2B5EF4-FFF2-40B4-BE49-F238E27FC236}">
                <a16:creationId xmlns:a16="http://schemas.microsoft.com/office/drawing/2014/main" id="{031A7438-649D-4677-8C43-17E69BA68D77}"/>
              </a:ext>
            </a:extLst>
          </p:cNvPr>
          <p:cNvPicPr>
            <a:picLocks noChangeAspect="1"/>
          </p:cNvPicPr>
          <p:nvPr/>
        </p:nvPicPr>
        <p:blipFill>
          <a:blip r:embed="rId10"/>
          <a:stretch>
            <a:fillRect/>
          </a:stretch>
        </p:blipFill>
        <p:spPr>
          <a:xfrm>
            <a:off x="2591729" y="517031"/>
            <a:ext cx="1800000" cy="261413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4" name="図 63">
            <a:extLst>
              <a:ext uri="{FF2B5EF4-FFF2-40B4-BE49-F238E27FC236}">
                <a16:creationId xmlns:a16="http://schemas.microsoft.com/office/drawing/2014/main" id="{D6FF4FA6-7B0B-4AF2-A6C0-1B83C49D632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214736" y="615005"/>
            <a:ext cx="1568283" cy="1568283"/>
          </a:xfrm>
          <a:prstGeom prst="rect">
            <a:avLst/>
          </a:prstGeom>
          <a:effectLst>
            <a:outerShdw blurRad="50800" dist="38100" dir="2700000" algn="tl" rotWithShape="0">
              <a:prstClr val="black">
                <a:alpha val="40000"/>
              </a:prstClr>
            </a:outerShdw>
          </a:effectLst>
        </p:spPr>
      </p:pic>
      <p:sp>
        <p:nvSpPr>
          <p:cNvPr id="65" name="角丸四角形 37">
            <a:extLst>
              <a:ext uri="{FF2B5EF4-FFF2-40B4-BE49-F238E27FC236}">
                <a16:creationId xmlns:a16="http://schemas.microsoft.com/office/drawing/2014/main" id="{7EE8C7C5-58AF-488A-85FE-EF6E0C14D3B4}"/>
              </a:ext>
            </a:extLst>
          </p:cNvPr>
          <p:cNvSpPr/>
          <p:nvPr/>
        </p:nvSpPr>
        <p:spPr>
          <a:xfrm>
            <a:off x="3239729" y="923304"/>
            <a:ext cx="504000" cy="504000"/>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3E68165B-449D-40BC-9DC0-8AC1345B238F}"/>
              </a:ext>
            </a:extLst>
          </p:cNvPr>
          <p:cNvCxnSpPr>
            <a:cxnSpLocks/>
            <a:stCxn id="76" idx="3"/>
          </p:cNvCxnSpPr>
          <p:nvPr/>
        </p:nvCxnSpPr>
        <p:spPr>
          <a:xfrm>
            <a:off x="3743729" y="4733724"/>
            <a:ext cx="1296000" cy="0"/>
          </a:xfrm>
          <a:prstGeom prst="straightConnector1">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5047C2D3-F17B-4FE2-A019-BE72D35D1C50}"/>
              </a:ext>
            </a:extLst>
          </p:cNvPr>
          <p:cNvCxnSpPr>
            <a:cxnSpLocks/>
            <a:stCxn id="65" idx="2"/>
            <a:endCxn id="6" idx="0"/>
          </p:cNvCxnSpPr>
          <p:nvPr/>
        </p:nvCxnSpPr>
        <p:spPr>
          <a:xfrm rot="5400000">
            <a:off x="1426395" y="1217556"/>
            <a:ext cx="1855587" cy="2275082"/>
          </a:xfrm>
          <a:prstGeom prst="bentConnector3">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sp>
        <p:nvSpPr>
          <p:cNvPr id="71" name="角丸四角形 37">
            <a:extLst>
              <a:ext uri="{FF2B5EF4-FFF2-40B4-BE49-F238E27FC236}">
                <a16:creationId xmlns:a16="http://schemas.microsoft.com/office/drawing/2014/main" id="{E28DC28B-F033-4B53-804E-9DF2FD84F01C}"/>
              </a:ext>
            </a:extLst>
          </p:cNvPr>
          <p:cNvSpPr/>
          <p:nvPr/>
        </p:nvSpPr>
        <p:spPr>
          <a:xfrm>
            <a:off x="1335968" y="5627969"/>
            <a:ext cx="288000" cy="288000"/>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コネクタ: カギ線 71">
            <a:extLst>
              <a:ext uri="{FF2B5EF4-FFF2-40B4-BE49-F238E27FC236}">
                <a16:creationId xmlns:a16="http://schemas.microsoft.com/office/drawing/2014/main" id="{0DA9A185-6204-4FDA-8FA3-19AA38C9B93B}"/>
              </a:ext>
            </a:extLst>
          </p:cNvPr>
          <p:cNvCxnSpPr>
            <a:cxnSpLocks/>
            <a:stCxn id="71" idx="3"/>
            <a:endCxn id="7" idx="1"/>
          </p:cNvCxnSpPr>
          <p:nvPr/>
        </p:nvCxnSpPr>
        <p:spPr>
          <a:xfrm flipV="1">
            <a:off x="1623968" y="4603033"/>
            <a:ext cx="967761" cy="1168936"/>
          </a:xfrm>
          <a:prstGeom prst="bentConnector3">
            <a:avLst>
              <a:gd name="adj1" fmla="val 66132"/>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sp>
        <p:nvSpPr>
          <p:cNvPr id="76" name="角丸四角形 37">
            <a:extLst>
              <a:ext uri="{FF2B5EF4-FFF2-40B4-BE49-F238E27FC236}">
                <a16:creationId xmlns:a16="http://schemas.microsoft.com/office/drawing/2014/main" id="{7A6BFEE9-7038-41AD-9CF7-286D72750CDC}"/>
              </a:ext>
            </a:extLst>
          </p:cNvPr>
          <p:cNvSpPr/>
          <p:nvPr/>
        </p:nvSpPr>
        <p:spPr>
          <a:xfrm>
            <a:off x="3239729" y="4481724"/>
            <a:ext cx="504000" cy="504000"/>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37">
            <a:extLst>
              <a:ext uri="{FF2B5EF4-FFF2-40B4-BE49-F238E27FC236}">
                <a16:creationId xmlns:a16="http://schemas.microsoft.com/office/drawing/2014/main" id="{B74E2630-C6AF-4F14-8DA3-1B5D7D3AA0F9}"/>
              </a:ext>
            </a:extLst>
          </p:cNvPr>
          <p:cNvSpPr/>
          <p:nvPr/>
        </p:nvSpPr>
        <p:spPr>
          <a:xfrm>
            <a:off x="4017835" y="512495"/>
            <a:ext cx="216000" cy="216000"/>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コネクタ: カギ線 80">
            <a:extLst>
              <a:ext uri="{FF2B5EF4-FFF2-40B4-BE49-F238E27FC236}">
                <a16:creationId xmlns:a16="http://schemas.microsoft.com/office/drawing/2014/main" id="{D5F31C1C-E079-4AFD-A579-76164CFFED65}"/>
              </a:ext>
            </a:extLst>
          </p:cNvPr>
          <p:cNvCxnSpPr>
            <a:cxnSpLocks/>
            <a:stCxn id="80" idx="3"/>
            <a:endCxn id="25" idx="1"/>
          </p:cNvCxnSpPr>
          <p:nvPr/>
        </p:nvCxnSpPr>
        <p:spPr>
          <a:xfrm>
            <a:off x="4233835" y="620495"/>
            <a:ext cx="813614" cy="1176048"/>
          </a:xfrm>
          <a:prstGeom prst="bentConnector3">
            <a:avLst>
              <a:gd name="adj1" fmla="val 50000"/>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sp>
        <p:nvSpPr>
          <p:cNvPr id="87" name="角丸四角形 37">
            <a:extLst>
              <a:ext uri="{FF2B5EF4-FFF2-40B4-BE49-F238E27FC236}">
                <a16:creationId xmlns:a16="http://schemas.microsoft.com/office/drawing/2014/main" id="{ECA02B8C-CD4C-41C8-A616-3015956E4AC9}"/>
              </a:ext>
            </a:extLst>
          </p:cNvPr>
          <p:cNvSpPr/>
          <p:nvPr/>
        </p:nvSpPr>
        <p:spPr>
          <a:xfrm>
            <a:off x="5026042" y="2085315"/>
            <a:ext cx="1800000" cy="1006248"/>
          </a:xfrm>
          <a:prstGeom prst="roundRect">
            <a:avLst>
              <a:gd name="adj" fmla="val 4645"/>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二等辺三角形 87">
            <a:extLst>
              <a:ext uri="{FF2B5EF4-FFF2-40B4-BE49-F238E27FC236}">
                <a16:creationId xmlns:a16="http://schemas.microsoft.com/office/drawing/2014/main" id="{465003C1-0922-48B3-A8A8-D148B3680808}"/>
              </a:ext>
            </a:extLst>
          </p:cNvPr>
          <p:cNvSpPr/>
          <p:nvPr/>
        </p:nvSpPr>
        <p:spPr>
          <a:xfrm flipH="1" flipV="1">
            <a:off x="5698547" y="6003230"/>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7">
            <a:extLst>
              <a:ext uri="{FF2B5EF4-FFF2-40B4-BE49-F238E27FC236}">
                <a16:creationId xmlns:a16="http://schemas.microsoft.com/office/drawing/2014/main" id="{A2263ABB-06E1-415B-94C7-6DEE6C63DB18}"/>
              </a:ext>
            </a:extLst>
          </p:cNvPr>
          <p:cNvSpPr/>
          <p:nvPr/>
        </p:nvSpPr>
        <p:spPr>
          <a:xfrm>
            <a:off x="4184650" y="7490412"/>
            <a:ext cx="222983" cy="130187"/>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7">
            <a:extLst>
              <a:ext uri="{FF2B5EF4-FFF2-40B4-BE49-F238E27FC236}">
                <a16:creationId xmlns:a16="http://schemas.microsoft.com/office/drawing/2014/main" id="{3CCDCB29-CE1F-489E-9950-08F3B8FFCD79}"/>
              </a:ext>
            </a:extLst>
          </p:cNvPr>
          <p:cNvSpPr/>
          <p:nvPr/>
        </p:nvSpPr>
        <p:spPr>
          <a:xfrm>
            <a:off x="6081116" y="4642538"/>
            <a:ext cx="504000" cy="504000"/>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7">
            <a:extLst>
              <a:ext uri="{FF2B5EF4-FFF2-40B4-BE49-F238E27FC236}">
                <a16:creationId xmlns:a16="http://schemas.microsoft.com/office/drawing/2014/main" id="{5689EFA6-B57B-43F4-9F23-0B825DA24C74}"/>
              </a:ext>
            </a:extLst>
          </p:cNvPr>
          <p:cNvSpPr/>
          <p:nvPr/>
        </p:nvSpPr>
        <p:spPr>
          <a:xfrm>
            <a:off x="3987800" y="9529763"/>
            <a:ext cx="444500" cy="223837"/>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B0D2F0F-056E-45F9-8DF1-FD1840C1084D}"/>
              </a:ext>
            </a:extLst>
          </p:cNvPr>
          <p:cNvSpPr txBox="1">
            <a:spLocks noChangeArrowheads="1"/>
          </p:cNvSpPr>
          <p:nvPr/>
        </p:nvSpPr>
        <p:spPr bwMode="auto">
          <a:xfrm>
            <a:off x="834846" y="5941675"/>
            <a:ext cx="14644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②「課題」をタップ</a:t>
            </a: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63A7C8AA-E6C1-4DB1-BA10-36B81E9E6ED9}"/>
              </a:ext>
            </a:extLst>
          </p:cNvPr>
          <p:cNvSpPr txBox="1">
            <a:spLocks noChangeArrowheads="1"/>
          </p:cNvSpPr>
          <p:nvPr/>
        </p:nvSpPr>
        <p:spPr bwMode="auto">
          <a:xfrm>
            <a:off x="4379711" y="3167631"/>
            <a:ext cx="646331" cy="172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③課題一覧の中から、</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提出したい課題の</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「詳細を見る」をタップ</a:t>
            </a: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89ED3678-1FCA-4884-B2E9-A2A0E0C27CD7}"/>
              </a:ext>
            </a:extLst>
          </p:cNvPr>
          <p:cNvSpPr txBox="1">
            <a:spLocks noChangeArrowheads="1"/>
          </p:cNvSpPr>
          <p:nvPr/>
        </p:nvSpPr>
        <p:spPr bwMode="auto">
          <a:xfrm>
            <a:off x="4593622" y="318955"/>
            <a:ext cx="492443" cy="172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「未提出の課題」一覧</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から提出もできます</a:t>
            </a: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C94DB25-F91E-4DA9-9484-9B51E932F2C3}"/>
              </a:ext>
            </a:extLst>
          </p:cNvPr>
          <p:cNvSpPr txBox="1">
            <a:spLocks noChangeArrowheads="1"/>
          </p:cNvSpPr>
          <p:nvPr/>
        </p:nvSpPr>
        <p:spPr bwMode="auto">
          <a:xfrm>
            <a:off x="6765423" y="1592944"/>
            <a:ext cx="492443" cy="172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未提出課題一覧の中から、</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提出したい課題をタップ</a:t>
            </a: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2400D001-DE09-4B71-BA76-FD8C3ECEA3FB}"/>
              </a:ext>
            </a:extLst>
          </p:cNvPr>
          <p:cNvSpPr txBox="1">
            <a:spLocks noChangeArrowheads="1"/>
          </p:cNvSpPr>
          <p:nvPr/>
        </p:nvSpPr>
        <p:spPr bwMode="auto">
          <a:xfrm>
            <a:off x="6768660" y="4273342"/>
            <a:ext cx="338554" cy="172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④「提出する」をタップ</a:t>
            </a: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54D64DD2-4C40-420E-BFA8-046D885FB4D1}"/>
              </a:ext>
            </a:extLst>
          </p:cNvPr>
          <p:cNvSpPr txBox="1">
            <a:spLocks noChangeArrowheads="1"/>
          </p:cNvSpPr>
          <p:nvPr/>
        </p:nvSpPr>
        <p:spPr bwMode="auto">
          <a:xfrm>
            <a:off x="4965790" y="7456604"/>
            <a:ext cx="19721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⑤指示に従って</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テキスト入力</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800" dirty="0">
                <a:solidFill>
                  <a:srgbClr val="FF6600"/>
                </a:solidFill>
                <a:latin typeface="メイリオ" panose="020B0604030504040204" pitchFamily="50" charset="-128"/>
                <a:ea typeface="メイリオ" panose="020B0604030504040204" pitchFamily="50" charset="-128"/>
              </a:rPr>
              <a:t>（右肩に入力文字数が表示されます）</a:t>
            </a:r>
            <a:endParaRPr lang="en-US" altLang="ja-JP" sz="800" dirty="0">
              <a:solidFill>
                <a:srgbClr val="FF6600"/>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9D9F4CFF-92EB-44AA-8849-BD140A2DB0CB}"/>
              </a:ext>
            </a:extLst>
          </p:cNvPr>
          <p:cNvSpPr txBox="1">
            <a:spLocks noChangeArrowheads="1"/>
          </p:cNvSpPr>
          <p:nvPr/>
        </p:nvSpPr>
        <p:spPr bwMode="auto">
          <a:xfrm>
            <a:off x="4517226" y="9145062"/>
            <a:ext cx="277008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000" dirty="0">
                <a:solidFill>
                  <a:srgbClr val="FF6600"/>
                </a:solidFill>
                <a:latin typeface="メイリオ" panose="020B0604030504040204" pitchFamily="50" charset="-128"/>
                <a:ea typeface="メイリオ" panose="020B0604030504040204" pitchFamily="50" charset="-128"/>
              </a:rPr>
              <a:t>※</a:t>
            </a:r>
            <a:r>
              <a:rPr lang="ja-JP" altLang="en-US" sz="1000" dirty="0">
                <a:solidFill>
                  <a:srgbClr val="FF6600"/>
                </a:solidFill>
                <a:latin typeface="メイリオ" panose="020B0604030504040204" pitchFamily="50" charset="-128"/>
                <a:ea typeface="メイリオ" panose="020B0604030504040204" pitchFamily="50" charset="-128"/>
              </a:rPr>
              <a:t>ファイルは、ドラックアップドロップ　</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するか添付領域をタップすることで</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None/>
            </a:pPr>
            <a:r>
              <a:rPr lang="ja-JP" altLang="en-US" sz="1000" dirty="0">
                <a:solidFill>
                  <a:srgbClr val="FF6600"/>
                </a:solidFill>
                <a:latin typeface="メイリオ" panose="020B0604030504040204" pitchFamily="50" charset="-128"/>
                <a:ea typeface="メイリオ" panose="020B0604030504040204" pitchFamily="50" charset="-128"/>
              </a:rPr>
              <a:t>　添付することができます。</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ts val="600"/>
              </a:spcBef>
              <a:buNone/>
            </a:pPr>
            <a:r>
              <a:rPr lang="en-US" altLang="ja-JP" sz="1000" dirty="0">
                <a:solidFill>
                  <a:srgbClr val="FF6600"/>
                </a:solidFill>
                <a:latin typeface="メイリオ" panose="020B0604030504040204" pitchFamily="50" charset="-128"/>
                <a:ea typeface="メイリオ" panose="020B0604030504040204" pitchFamily="50" charset="-128"/>
              </a:rPr>
              <a:t>※</a:t>
            </a:r>
            <a:r>
              <a:rPr lang="ja-JP" altLang="en-US" sz="1000" dirty="0">
                <a:solidFill>
                  <a:srgbClr val="FF6600"/>
                </a:solidFill>
                <a:latin typeface="メイリオ" panose="020B0604030504040204" pitchFamily="50" charset="-128"/>
                <a:ea typeface="メイリオ" panose="020B0604030504040204" pitchFamily="50" charset="-128"/>
              </a:rPr>
              <a:t>添付領域をタップすると、ファイル選択</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None/>
            </a:pPr>
            <a:r>
              <a:rPr lang="ja-JP" altLang="en-US" sz="1000" dirty="0">
                <a:solidFill>
                  <a:srgbClr val="FF6600"/>
                </a:solidFill>
                <a:latin typeface="メイリオ" panose="020B0604030504040204" pitchFamily="50" charset="-128"/>
                <a:ea typeface="メイリオ" panose="020B0604030504040204" pitchFamily="50" charset="-128"/>
              </a:rPr>
              <a:t>　画面となりますが、操作方法はそれぞれ</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None/>
            </a:pPr>
            <a:r>
              <a:rPr lang="ja-JP" altLang="en-US" sz="1000" dirty="0">
                <a:solidFill>
                  <a:srgbClr val="FF6600"/>
                </a:solidFill>
                <a:latin typeface="メイリオ" panose="020B0604030504040204" pitchFamily="50" charset="-128"/>
                <a:ea typeface="メイリオ" panose="020B0604030504040204" pitchFamily="50" charset="-128"/>
              </a:rPr>
              <a:t>　のスマートフォンの説明書を参照ください。</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endParaRPr lang="en-US" altLang="ja-JP" sz="1000" dirty="0">
              <a:solidFill>
                <a:srgbClr val="FF6600"/>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278DA4A7-F2C0-46B3-8899-336969A276AD}"/>
              </a:ext>
            </a:extLst>
          </p:cNvPr>
          <p:cNvSpPr txBox="1">
            <a:spLocks noChangeArrowheads="1"/>
          </p:cNvSpPr>
          <p:nvPr/>
        </p:nvSpPr>
        <p:spPr bwMode="auto">
          <a:xfrm>
            <a:off x="5018147" y="8416020"/>
            <a:ext cx="1972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⑥指示に従ってファイル</a:t>
            </a:r>
            <a:endParaRPr lang="en-US" altLang="ja-JP" sz="1000" dirty="0">
              <a:solidFill>
                <a:srgbClr val="FF66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を添付</a:t>
            </a:r>
            <a:endParaRPr lang="en-US" altLang="ja-JP" sz="800" dirty="0">
              <a:solidFill>
                <a:srgbClr val="FF6600"/>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D7514C0F-A0F9-429A-A788-4EAE343B8453}"/>
              </a:ext>
            </a:extLst>
          </p:cNvPr>
          <p:cNvSpPr txBox="1">
            <a:spLocks noChangeArrowheads="1"/>
          </p:cNvSpPr>
          <p:nvPr/>
        </p:nvSpPr>
        <p:spPr bwMode="auto">
          <a:xfrm>
            <a:off x="2823655" y="9754560"/>
            <a:ext cx="1972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solidFill>
                  <a:srgbClr val="FF6600"/>
                </a:solidFill>
                <a:highlight>
                  <a:srgbClr val="F5F5F5"/>
                </a:highlight>
                <a:latin typeface="メイリオ" panose="020B0604030504040204" pitchFamily="50" charset="-128"/>
                <a:ea typeface="メイリオ" panose="020B0604030504040204" pitchFamily="50" charset="-128"/>
              </a:rPr>
              <a:t>⑦「提出する」をタップ</a:t>
            </a:r>
            <a:endParaRPr lang="en-US" altLang="ja-JP" sz="1000" dirty="0">
              <a:solidFill>
                <a:srgbClr val="FF6600"/>
              </a:solidFill>
              <a:highlight>
                <a:srgbClr val="F5F5F5"/>
              </a:highlight>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solidFill>
                  <a:srgbClr val="FF6600"/>
                </a:solidFill>
                <a:latin typeface="メイリオ" panose="020B0604030504040204" pitchFamily="50" charset="-128"/>
                <a:ea typeface="メイリオ" panose="020B0604030504040204" pitchFamily="50" charset="-128"/>
              </a:rPr>
              <a:t>　　</a:t>
            </a:r>
            <a:r>
              <a:rPr lang="ja-JP" altLang="en-US" sz="1000" dirty="0">
                <a:solidFill>
                  <a:srgbClr val="FF6600"/>
                </a:solidFill>
                <a:highlight>
                  <a:srgbClr val="F5F5F5"/>
                </a:highlight>
                <a:latin typeface="メイリオ" panose="020B0604030504040204" pitchFamily="50" charset="-128"/>
                <a:ea typeface="メイリオ" panose="020B0604030504040204" pitchFamily="50" charset="-128"/>
              </a:rPr>
              <a:t>→提出完了</a:t>
            </a:r>
            <a:endParaRPr lang="en-US" altLang="ja-JP" sz="800" dirty="0">
              <a:solidFill>
                <a:srgbClr val="FF6600"/>
              </a:solidFill>
              <a:highlight>
                <a:srgbClr val="F5F5F5"/>
              </a:highlight>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B5E0661E-29F8-4A5D-983F-EE4D1692243F}"/>
              </a:ext>
            </a:extLst>
          </p:cNvPr>
          <p:cNvGrpSpPr/>
          <p:nvPr/>
        </p:nvGrpSpPr>
        <p:grpSpPr>
          <a:xfrm>
            <a:off x="371056" y="7045527"/>
            <a:ext cx="2016000" cy="3071696"/>
            <a:chOff x="188223" y="6954225"/>
            <a:chExt cx="2016000" cy="3071696"/>
          </a:xfrm>
        </p:grpSpPr>
        <p:sp>
          <p:nvSpPr>
            <p:cNvPr id="10" name="テキスト ボックス 9">
              <a:extLst>
                <a:ext uri="{FF2B5EF4-FFF2-40B4-BE49-F238E27FC236}">
                  <a16:creationId xmlns:a16="http://schemas.microsoft.com/office/drawing/2014/main" id="{72717B3F-64A6-4DCC-AC42-D311FE2AF870}"/>
                </a:ext>
              </a:extLst>
            </p:cNvPr>
            <p:cNvSpPr txBox="1"/>
            <p:nvPr/>
          </p:nvSpPr>
          <p:spPr>
            <a:xfrm>
              <a:off x="188223" y="7109921"/>
              <a:ext cx="2016000" cy="2916000"/>
            </a:xfrm>
            <a:prstGeom prst="roundRect">
              <a:avLst>
                <a:gd name="adj" fmla="val 9431"/>
              </a:avLst>
            </a:prstGeom>
            <a:solidFill>
              <a:schemeClr val="accent5">
                <a:lumMod val="20000"/>
                <a:lumOff val="80000"/>
              </a:schemeClr>
            </a:solidFill>
            <a:ln w="28575">
              <a:solidFill>
                <a:srgbClr val="FFCC99"/>
              </a:solidFill>
            </a:ln>
          </p:spPr>
          <p:txBody>
            <a:bodyPr wrap="square" tIns="144000" rtlCol="0">
              <a:spAutoFit/>
            </a:bodyPr>
            <a:lstStyle/>
            <a:p>
              <a:pPr>
                <a:spcBef>
                  <a:spcPts val="400"/>
                </a:spcBef>
              </a:pPr>
              <a:r>
                <a:rPr kumimoji="1" lang="ja-JP" altLang="en-US" sz="1200" dirty="0">
                  <a:latin typeface="メイリオ" panose="020B0604030504040204" pitchFamily="50" charset="-128"/>
                  <a:ea typeface="メイリオ" panose="020B0604030504040204" pitchFamily="50" charset="-128"/>
                </a:rPr>
                <a:t>　レポート課題は、テキスト入力のみでも提出できます。</a:t>
              </a:r>
              <a:endParaRPr kumimoji="1" lang="en-US" altLang="ja-JP" sz="1200" dirty="0">
                <a:latin typeface="メイリオ" panose="020B0604030504040204" pitchFamily="50" charset="-128"/>
                <a:ea typeface="メイリオ" panose="020B0604030504040204" pitchFamily="50" charset="-128"/>
              </a:endParaRPr>
            </a:p>
            <a:p>
              <a:pPr>
                <a:spcBef>
                  <a:spcPts val="400"/>
                </a:spcBef>
              </a:pPr>
              <a:r>
                <a:rPr lang="ja-JP" altLang="en-US" sz="1200" dirty="0">
                  <a:latin typeface="メイリオ" panose="020B0604030504040204" pitchFamily="50" charset="-128"/>
                  <a:ea typeface="メイリオ" panose="020B0604030504040204" pitchFamily="50" charset="-128"/>
                </a:rPr>
                <a:t>　また、添付ファイルは</a:t>
              </a:r>
              <a:r>
                <a:rPr lang="en-US" altLang="ja-JP" sz="1200" dirty="0">
                  <a:latin typeface="メイリオ" panose="020B0604030504040204" pitchFamily="50" charset="-128"/>
                  <a:ea typeface="メイリオ" panose="020B0604030504040204" pitchFamily="50" charset="-128"/>
                </a:rPr>
                <a:t>30MB</a:t>
              </a:r>
              <a:r>
                <a:rPr lang="ja-JP" altLang="en-US" sz="1200" dirty="0">
                  <a:latin typeface="メイリオ" panose="020B0604030504040204" pitchFamily="50" charset="-128"/>
                  <a:ea typeface="メイリオ" panose="020B0604030504040204" pitchFamily="50" charset="-128"/>
                </a:rPr>
                <a:t>まで、いくつでも添付できます。</a:t>
              </a:r>
              <a:endParaRPr lang="en-US" altLang="ja-JP" sz="1200" dirty="0">
                <a:latin typeface="メイリオ" panose="020B0604030504040204" pitchFamily="50" charset="-128"/>
                <a:ea typeface="メイリオ" panose="020B0604030504040204" pitchFamily="50" charset="-128"/>
              </a:endParaRPr>
            </a:p>
            <a:p>
              <a:pPr>
                <a:spcBef>
                  <a:spcPts val="400"/>
                </a:spcBef>
              </a:pPr>
              <a:r>
                <a:rPr kumimoji="1" lang="ja-JP" altLang="en-US" sz="1200" dirty="0">
                  <a:latin typeface="メイリオ" panose="020B0604030504040204" pitchFamily="50" charset="-128"/>
                  <a:ea typeface="メイリオ" panose="020B0604030504040204" pitchFamily="50" charset="-128"/>
                </a:rPr>
                <a:t>　ただし、ファイルサイズはできるだけ小さくして利用するようにしてください。不要に大きな</a:t>
              </a:r>
              <a:r>
                <a:rPr lang="ja-JP" altLang="en-US" sz="1200" dirty="0">
                  <a:latin typeface="メイリオ" panose="020B0604030504040204" pitchFamily="50" charset="-128"/>
                  <a:ea typeface="メイリオ" panose="020B0604030504040204" pitchFamily="50" charset="-128"/>
                </a:rPr>
                <a:t>ファイル</a:t>
              </a:r>
              <a:r>
                <a:rPr kumimoji="1" lang="ja-JP" altLang="en-US" sz="1200" dirty="0">
                  <a:latin typeface="メイリオ" panose="020B0604030504040204" pitchFamily="50" charset="-128"/>
                  <a:ea typeface="メイリオ" panose="020B0604030504040204" pitchFamily="50" charset="-128"/>
                </a:rPr>
                <a:t>を添付すると、システムに負荷がかかり、利用制限がかかることがあります。</a:t>
              </a:r>
            </a:p>
          </p:txBody>
        </p:sp>
        <p:sp>
          <p:nvSpPr>
            <p:cNvPr id="45" name="テキスト ボックス 44">
              <a:extLst>
                <a:ext uri="{FF2B5EF4-FFF2-40B4-BE49-F238E27FC236}">
                  <a16:creationId xmlns:a16="http://schemas.microsoft.com/office/drawing/2014/main" id="{E3605099-DE42-434F-922B-3C9FC6335226}"/>
                </a:ext>
              </a:extLst>
            </p:cNvPr>
            <p:cNvSpPr txBox="1"/>
            <p:nvPr/>
          </p:nvSpPr>
          <p:spPr>
            <a:xfrm>
              <a:off x="620223" y="6954225"/>
              <a:ext cx="1152000" cy="288000"/>
            </a:xfrm>
            <a:prstGeom prst="roundRect">
              <a:avLst>
                <a:gd name="adj" fmla="val 50000"/>
              </a:avLst>
            </a:prstGeom>
            <a:solidFill>
              <a:srgbClr val="FF9966"/>
            </a:solidFill>
            <a:ln w="28575">
              <a:solidFill>
                <a:srgbClr val="FFCC99"/>
              </a:solidFill>
            </a:ln>
          </p:spPr>
          <p:txBody>
            <a:bodyPr wrap="none" lIns="0" tIns="72000" rIns="0" rtlCol="0" anchor="ctr" anchorCtr="0">
              <a:noAutofit/>
            </a:bodyPr>
            <a:lstStyle/>
            <a:p>
              <a:pPr algn="ctr">
                <a:spcBef>
                  <a:spcPts val="400"/>
                </a:spcBef>
              </a:pPr>
              <a:r>
                <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補足説明</a:t>
              </a:r>
            </a:p>
          </p:txBody>
        </p:sp>
      </p:grpSp>
      <p:cxnSp>
        <p:nvCxnSpPr>
          <p:cNvPr id="35" name="直線矢印コネクタ 34">
            <a:extLst>
              <a:ext uri="{FF2B5EF4-FFF2-40B4-BE49-F238E27FC236}">
                <a16:creationId xmlns:a16="http://schemas.microsoft.com/office/drawing/2014/main" id="{B8B26F39-340B-408B-BB3C-6E683C0A82BD}"/>
              </a:ext>
            </a:extLst>
          </p:cNvPr>
          <p:cNvCxnSpPr>
            <a:cxnSpLocks/>
          </p:cNvCxnSpPr>
          <p:nvPr/>
        </p:nvCxnSpPr>
        <p:spPr>
          <a:xfrm flipH="1" flipV="1">
            <a:off x="4517226" y="7564567"/>
            <a:ext cx="557152" cy="1574"/>
          </a:xfrm>
          <a:prstGeom prst="straightConnector1">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AAD34338-4EA0-45E4-A809-CF423DC2544F}"/>
              </a:ext>
            </a:extLst>
          </p:cNvPr>
          <p:cNvCxnSpPr>
            <a:cxnSpLocks/>
            <a:stCxn id="46" idx="1"/>
          </p:cNvCxnSpPr>
          <p:nvPr/>
        </p:nvCxnSpPr>
        <p:spPr>
          <a:xfrm flipH="1">
            <a:off x="4303250" y="8616075"/>
            <a:ext cx="714897" cy="0"/>
          </a:xfrm>
          <a:prstGeom prst="straightConnector1">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513406"/>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7093</TotalTime>
  <Words>229</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メイリオ</vt:lpstr>
      <vt:lpstr>Cooper Black</vt:lpstr>
      <vt:lpstr>Times New Roman</vt:lpstr>
      <vt:lpstr>標準デザイン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kuwaki</dc:creator>
  <cp:lastModifiedBy>片桐 学び研</cp:lastModifiedBy>
  <cp:revision>227</cp:revision>
  <cp:lastPrinted>2013-07-21T11:16:31Z</cp:lastPrinted>
  <dcterms:created xsi:type="dcterms:W3CDTF">2010-06-23T13:58:25Z</dcterms:created>
  <dcterms:modified xsi:type="dcterms:W3CDTF">2025-10-15T02:19:46Z</dcterms:modified>
</cp:coreProperties>
</file>