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
  </p:handoutMasterIdLst>
  <p:sldIdLst>
    <p:sldId id="264" r:id="rId2"/>
    <p:sldId id="265" r:id="rId3"/>
  </p:sldIdLst>
  <p:sldSz cx="7429500" cy="10591800"/>
  <p:notesSz cx="7086600" cy="10210800"/>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9pPr>
  </p:defaultTextStyle>
  <p:extLst>
    <p:ext uri="{EFAFB233-063F-42B5-8137-9DF3F51BA10A}">
      <p15:sldGuideLst xmlns:p15="http://schemas.microsoft.com/office/powerpoint/2012/main">
        <p15:guide id="1" orient="horz" pos="3336">
          <p15:clr>
            <a:srgbClr val="A4A3A4"/>
          </p15:clr>
        </p15:guide>
        <p15:guide id="2" pos="2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9966"/>
    <a:srgbClr val="FFECD9"/>
    <a:srgbClr val="FFDCB9"/>
    <a:srgbClr val="33CCFF"/>
    <a:srgbClr val="67A5DA"/>
    <a:srgbClr val="66FFFF"/>
    <a:srgbClr val="FF2525"/>
    <a:srgbClr val="FF656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70" autoAdjust="0"/>
    <p:restoredTop sz="95788" autoAdjust="0"/>
  </p:normalViewPr>
  <p:slideViewPr>
    <p:cSldViewPr snapToGrid="0">
      <p:cViewPr>
        <p:scale>
          <a:sx n="150" d="100"/>
          <a:sy n="150" d="100"/>
        </p:scale>
        <p:origin x="-360" y="-5448"/>
      </p:cViewPr>
      <p:guideLst>
        <p:guide orient="horz" pos="3336"/>
        <p:guide pos="23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734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t" anchorCtr="0" compatLnSpc="1">
            <a:prstTxWarp prst="textNoShape">
              <a:avLst/>
            </a:prstTxWarp>
          </a:bodyPr>
          <a:lstStyle>
            <a:lvl1pPr defTabSz="941388" eaLnBrk="1" hangingPunct="1">
              <a:defRPr sz="1200">
                <a:ea typeface="ＭＳ Ｐゴシック" pitchFamily="50" charset="-128"/>
              </a:defRPr>
            </a:lvl1pPr>
          </a:lstStyle>
          <a:p>
            <a:pPr>
              <a:defRPr/>
            </a:pPr>
            <a:endParaRPr lang="en-US" altLang="ja-JP"/>
          </a:p>
        </p:txBody>
      </p:sp>
      <p:sp>
        <p:nvSpPr>
          <p:cNvPr id="5123" name="Rectangle 1027"/>
          <p:cNvSpPr>
            <a:spLocks noGrp="1" noChangeArrowheads="1"/>
          </p:cNvSpPr>
          <p:nvPr>
            <p:ph type="dt" sz="quarter" idx="1"/>
          </p:nvPr>
        </p:nvSpPr>
        <p:spPr bwMode="auto">
          <a:xfrm>
            <a:off x="4013200" y="0"/>
            <a:ext cx="30734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t" anchorCtr="0" compatLnSpc="1">
            <a:prstTxWarp prst="textNoShape">
              <a:avLst/>
            </a:prstTxWarp>
          </a:bodyPr>
          <a:lstStyle>
            <a:lvl1pPr algn="r" defTabSz="941388" eaLnBrk="1" hangingPunct="1">
              <a:defRPr sz="1200">
                <a:ea typeface="ＭＳ Ｐゴシック" pitchFamily="50" charset="-128"/>
              </a:defRPr>
            </a:lvl1pPr>
          </a:lstStyle>
          <a:p>
            <a:pPr>
              <a:defRPr/>
            </a:pPr>
            <a:endParaRPr lang="en-US" altLang="ja-JP"/>
          </a:p>
        </p:txBody>
      </p:sp>
      <p:sp>
        <p:nvSpPr>
          <p:cNvPr id="5124" name="Rectangle 1028"/>
          <p:cNvSpPr>
            <a:spLocks noGrp="1" noChangeArrowheads="1"/>
          </p:cNvSpPr>
          <p:nvPr>
            <p:ph type="ftr" sz="quarter" idx="2"/>
          </p:nvPr>
        </p:nvSpPr>
        <p:spPr bwMode="auto">
          <a:xfrm>
            <a:off x="0" y="9701213"/>
            <a:ext cx="30734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b" anchorCtr="0" compatLnSpc="1">
            <a:prstTxWarp prst="textNoShape">
              <a:avLst/>
            </a:prstTxWarp>
          </a:bodyPr>
          <a:lstStyle>
            <a:lvl1pPr defTabSz="941388" eaLnBrk="1" hangingPunct="1">
              <a:defRPr sz="1200">
                <a:ea typeface="ＭＳ Ｐゴシック" pitchFamily="50" charset="-128"/>
              </a:defRPr>
            </a:lvl1pPr>
          </a:lstStyle>
          <a:p>
            <a:pPr>
              <a:defRPr/>
            </a:pPr>
            <a:endParaRPr lang="en-US" altLang="ja-JP"/>
          </a:p>
        </p:txBody>
      </p:sp>
      <p:sp>
        <p:nvSpPr>
          <p:cNvPr id="5125" name="Rectangle 1029"/>
          <p:cNvSpPr>
            <a:spLocks noGrp="1" noChangeArrowheads="1"/>
          </p:cNvSpPr>
          <p:nvPr>
            <p:ph type="sldNum" sz="quarter" idx="3"/>
          </p:nvPr>
        </p:nvSpPr>
        <p:spPr bwMode="auto">
          <a:xfrm>
            <a:off x="4013200" y="9701213"/>
            <a:ext cx="30734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b" anchorCtr="0" compatLnSpc="1">
            <a:prstTxWarp prst="textNoShape">
              <a:avLst/>
            </a:prstTxWarp>
          </a:bodyPr>
          <a:lstStyle>
            <a:lvl1pPr algn="r" defTabSz="941388" eaLnBrk="1" hangingPunct="1">
              <a:defRPr sz="1200" smtClean="0">
                <a:ea typeface="ＭＳ Ｐゴシック" panose="020B0600070205080204" pitchFamily="50" charset="-128"/>
              </a:defRPr>
            </a:lvl1pPr>
          </a:lstStyle>
          <a:p>
            <a:pPr>
              <a:defRPr/>
            </a:pPr>
            <a:fld id="{7B296445-229D-4564-BEDA-989EBEC59D37}" type="slidenum">
              <a:rPr lang="en-US" altLang="ja-JP"/>
              <a:pPr>
                <a:defRPr/>
              </a:pPr>
              <a:t>‹#›</a:t>
            </a:fld>
            <a:endParaRPr lang="en-US" altLang="ja-JP"/>
          </a:p>
        </p:txBody>
      </p:sp>
    </p:spTree>
    <p:extLst>
      <p:ext uri="{BB962C8B-B14F-4D97-AF65-F5344CB8AC3E}">
        <p14:creationId xmlns:p14="http://schemas.microsoft.com/office/powerpoint/2010/main" val="36407077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57213" y="3290888"/>
            <a:ext cx="6315075" cy="2270125"/>
          </a:xfrm>
        </p:spPr>
        <p:txBody>
          <a:bodyPr/>
          <a:lstStyle/>
          <a:p>
            <a:r>
              <a:rPr lang="ja-JP" altLang="en-US"/>
              <a:t>マスター タイトルの書式設定</a:t>
            </a:r>
          </a:p>
        </p:txBody>
      </p:sp>
      <p:sp>
        <p:nvSpPr>
          <p:cNvPr id="3" name="サブタイトル 2"/>
          <p:cNvSpPr>
            <a:spLocks noGrp="1"/>
          </p:cNvSpPr>
          <p:nvPr>
            <p:ph type="subTitle" idx="1"/>
          </p:nvPr>
        </p:nvSpPr>
        <p:spPr>
          <a:xfrm>
            <a:off x="1114425" y="6002338"/>
            <a:ext cx="5200650" cy="27066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A6353CF-5D4B-4B74-A2D1-E617BB7408EA}" type="slidenum">
              <a:rPr lang="en-US" altLang="ja-JP"/>
              <a:pPr>
                <a:defRPr/>
              </a:pPr>
              <a:t>‹#›</a:t>
            </a:fld>
            <a:endParaRPr lang="en-US" altLang="ja-JP"/>
          </a:p>
        </p:txBody>
      </p:sp>
    </p:spTree>
    <p:extLst>
      <p:ext uri="{BB962C8B-B14F-4D97-AF65-F5344CB8AC3E}">
        <p14:creationId xmlns:p14="http://schemas.microsoft.com/office/powerpoint/2010/main" val="279409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3F7E74F-BF67-4678-9BFE-76045B7D80FF}" type="slidenum">
              <a:rPr lang="en-US" altLang="ja-JP"/>
              <a:pPr>
                <a:defRPr/>
              </a:pPr>
              <a:t>‹#›</a:t>
            </a:fld>
            <a:endParaRPr lang="en-US" altLang="ja-JP"/>
          </a:p>
        </p:txBody>
      </p:sp>
    </p:spTree>
    <p:extLst>
      <p:ext uri="{BB962C8B-B14F-4D97-AF65-F5344CB8AC3E}">
        <p14:creationId xmlns:p14="http://schemas.microsoft.com/office/powerpoint/2010/main" val="73440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94313" y="941388"/>
            <a:ext cx="1577975" cy="8472487"/>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57213" y="941388"/>
            <a:ext cx="4584700" cy="84724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66AA64-E765-48B0-ABE4-8DB24E305D9C}" type="slidenum">
              <a:rPr lang="en-US" altLang="ja-JP"/>
              <a:pPr>
                <a:defRPr/>
              </a:pPr>
              <a:t>‹#›</a:t>
            </a:fld>
            <a:endParaRPr lang="en-US" altLang="ja-JP"/>
          </a:p>
        </p:txBody>
      </p:sp>
    </p:spTree>
    <p:extLst>
      <p:ext uri="{BB962C8B-B14F-4D97-AF65-F5344CB8AC3E}">
        <p14:creationId xmlns:p14="http://schemas.microsoft.com/office/powerpoint/2010/main" val="115794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0CCE96A-C7FA-45FA-8F5A-711FEE7AD0B5}" type="slidenum">
              <a:rPr lang="en-US" altLang="ja-JP"/>
              <a:pPr>
                <a:defRPr/>
              </a:pPr>
              <a:t>‹#›</a:t>
            </a:fld>
            <a:endParaRPr lang="en-US" altLang="ja-JP"/>
          </a:p>
        </p:txBody>
      </p:sp>
    </p:spTree>
    <p:extLst>
      <p:ext uri="{BB962C8B-B14F-4D97-AF65-F5344CB8AC3E}">
        <p14:creationId xmlns:p14="http://schemas.microsoft.com/office/powerpoint/2010/main" val="356001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87375" y="6805613"/>
            <a:ext cx="6315075" cy="210502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87375" y="4489450"/>
            <a:ext cx="6315075" cy="23161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2BB0C2-B830-425E-AB86-2C9EB5ED299C}" type="slidenum">
              <a:rPr lang="en-US" altLang="ja-JP"/>
              <a:pPr>
                <a:defRPr/>
              </a:pPr>
              <a:t>‹#›</a:t>
            </a:fld>
            <a:endParaRPr lang="en-US" altLang="ja-JP"/>
          </a:p>
        </p:txBody>
      </p:sp>
    </p:spTree>
    <p:extLst>
      <p:ext uri="{BB962C8B-B14F-4D97-AF65-F5344CB8AC3E}">
        <p14:creationId xmlns:p14="http://schemas.microsoft.com/office/powerpoint/2010/main" val="290347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57213" y="3060700"/>
            <a:ext cx="3081337" cy="635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790950" y="3060700"/>
            <a:ext cx="3081338" cy="635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92407B4-C241-471E-BE1F-832195597727}" type="slidenum">
              <a:rPr lang="en-US" altLang="ja-JP"/>
              <a:pPr>
                <a:defRPr/>
              </a:pPr>
              <a:t>‹#›</a:t>
            </a:fld>
            <a:endParaRPr lang="en-US" altLang="ja-JP"/>
          </a:p>
        </p:txBody>
      </p:sp>
    </p:spTree>
    <p:extLst>
      <p:ext uri="{BB962C8B-B14F-4D97-AF65-F5344CB8AC3E}">
        <p14:creationId xmlns:p14="http://schemas.microsoft.com/office/powerpoint/2010/main" val="233261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1475" y="423863"/>
            <a:ext cx="6686550" cy="17653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71475" y="2370138"/>
            <a:ext cx="3282950"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71475" y="3359150"/>
            <a:ext cx="3282950" cy="6102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773488" y="2370138"/>
            <a:ext cx="3284537"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773488" y="3359150"/>
            <a:ext cx="3284537" cy="6102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C3A7262-E558-46EF-A797-AC36F30F61A8}" type="slidenum">
              <a:rPr lang="en-US" altLang="ja-JP"/>
              <a:pPr>
                <a:defRPr/>
              </a:pPr>
              <a:t>‹#›</a:t>
            </a:fld>
            <a:endParaRPr lang="en-US" altLang="ja-JP"/>
          </a:p>
        </p:txBody>
      </p:sp>
    </p:spTree>
    <p:extLst>
      <p:ext uri="{BB962C8B-B14F-4D97-AF65-F5344CB8AC3E}">
        <p14:creationId xmlns:p14="http://schemas.microsoft.com/office/powerpoint/2010/main" val="2429414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531A046-6099-4B91-8ACC-4B6FC8B15251}" type="slidenum">
              <a:rPr lang="en-US" altLang="ja-JP"/>
              <a:pPr>
                <a:defRPr/>
              </a:pPr>
              <a:t>‹#›</a:t>
            </a:fld>
            <a:endParaRPr lang="en-US" altLang="ja-JP"/>
          </a:p>
        </p:txBody>
      </p:sp>
    </p:spTree>
    <p:extLst>
      <p:ext uri="{BB962C8B-B14F-4D97-AF65-F5344CB8AC3E}">
        <p14:creationId xmlns:p14="http://schemas.microsoft.com/office/powerpoint/2010/main" val="244766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488986B-9611-4D62-B41E-A0205EC62ACE}" type="slidenum">
              <a:rPr lang="en-US" altLang="ja-JP"/>
              <a:pPr>
                <a:defRPr/>
              </a:pPr>
              <a:t>‹#›</a:t>
            </a:fld>
            <a:endParaRPr lang="en-US" altLang="ja-JP"/>
          </a:p>
        </p:txBody>
      </p:sp>
    </p:spTree>
    <p:extLst>
      <p:ext uri="{BB962C8B-B14F-4D97-AF65-F5344CB8AC3E}">
        <p14:creationId xmlns:p14="http://schemas.microsoft.com/office/powerpoint/2010/main" val="60700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1475" y="422275"/>
            <a:ext cx="2444750" cy="1793875"/>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905125" y="422275"/>
            <a:ext cx="4152900" cy="903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71475" y="2216150"/>
            <a:ext cx="2444750" cy="724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598B281-9065-4A31-A9E3-27AA5FE6B2C9}" type="slidenum">
              <a:rPr lang="en-US" altLang="ja-JP"/>
              <a:pPr>
                <a:defRPr/>
              </a:pPr>
              <a:t>‹#›</a:t>
            </a:fld>
            <a:endParaRPr lang="en-US" altLang="ja-JP"/>
          </a:p>
        </p:txBody>
      </p:sp>
    </p:spTree>
    <p:extLst>
      <p:ext uri="{BB962C8B-B14F-4D97-AF65-F5344CB8AC3E}">
        <p14:creationId xmlns:p14="http://schemas.microsoft.com/office/powerpoint/2010/main" val="71785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55738" y="7413625"/>
            <a:ext cx="4457700" cy="876300"/>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455738" y="946150"/>
            <a:ext cx="4457700" cy="63547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455738" y="8289925"/>
            <a:ext cx="4457700" cy="1243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DA2F374-B91E-48D9-B374-D87C9F041287}" type="slidenum">
              <a:rPr lang="en-US" altLang="ja-JP"/>
              <a:pPr>
                <a:defRPr/>
              </a:pPr>
              <a:t>‹#›</a:t>
            </a:fld>
            <a:endParaRPr lang="en-US" altLang="ja-JP"/>
          </a:p>
        </p:txBody>
      </p:sp>
    </p:spTree>
    <p:extLst>
      <p:ext uri="{BB962C8B-B14F-4D97-AF65-F5344CB8AC3E}">
        <p14:creationId xmlns:p14="http://schemas.microsoft.com/office/powerpoint/2010/main" val="149947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7213" y="941388"/>
            <a:ext cx="6315075"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57213" y="3060700"/>
            <a:ext cx="6315075"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557213" y="9650413"/>
            <a:ext cx="1547812"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lvl1pPr defTabSz="1001713" eaLnBrk="1" hangingPunct="1">
              <a:defRPr sz="15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2538413" y="9650413"/>
            <a:ext cx="23526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lvl1pPr algn="ctr" defTabSz="1001713" eaLnBrk="1" hangingPunct="1">
              <a:defRPr sz="15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5324475" y="9650413"/>
            <a:ext cx="1547813"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lvl1pPr algn="r" defTabSz="1001713" eaLnBrk="1" hangingPunct="1">
              <a:defRPr sz="1500" smtClean="0">
                <a:ea typeface="ＭＳ Ｐゴシック" panose="020B0600070205080204" pitchFamily="50" charset="-128"/>
              </a:defRPr>
            </a:lvl1pPr>
          </a:lstStyle>
          <a:p>
            <a:pPr>
              <a:defRPr/>
            </a:pPr>
            <a:fld id="{43A256A5-8DE4-4107-AD74-7C5D78E1AC3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1713" rtl="0" eaLnBrk="0" fontAlgn="base" hangingPunct="0">
        <a:spcBef>
          <a:spcPct val="0"/>
        </a:spcBef>
        <a:spcAft>
          <a:spcPct val="0"/>
        </a:spcAft>
        <a:defRPr kumimoji="1" sz="4800">
          <a:solidFill>
            <a:schemeClr val="tx2"/>
          </a:solidFill>
          <a:latin typeface="+mj-lt"/>
          <a:ea typeface="+mj-ea"/>
          <a:cs typeface="+mj-cs"/>
        </a:defRPr>
      </a:lvl1pPr>
      <a:lvl2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2pPr>
      <a:lvl3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3pPr>
      <a:lvl4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4pPr>
      <a:lvl5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5pPr>
      <a:lvl6pPr marL="4572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6pPr>
      <a:lvl7pPr marL="9144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7pPr>
      <a:lvl8pPr marL="13716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8pPr>
      <a:lvl9pPr marL="18288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9pPr>
    </p:titleStyle>
    <p:bodyStyle>
      <a:lvl1pPr marL="374650" indent="-374650" algn="l" defTabSz="1001713" rtl="0" eaLnBrk="0" fontAlgn="base" hangingPunct="0">
        <a:spcBef>
          <a:spcPct val="20000"/>
        </a:spcBef>
        <a:spcAft>
          <a:spcPct val="0"/>
        </a:spcAft>
        <a:buChar char="•"/>
        <a:defRPr kumimoji="1" sz="3500">
          <a:solidFill>
            <a:schemeClr val="tx1"/>
          </a:solidFill>
          <a:latin typeface="+mn-lt"/>
          <a:ea typeface="+mn-ea"/>
          <a:cs typeface="+mn-cs"/>
        </a:defRPr>
      </a:lvl1pPr>
      <a:lvl2pPr marL="814388" indent="-314325" algn="l" defTabSz="1001713" rtl="0" eaLnBrk="0" fontAlgn="base" hangingPunct="0">
        <a:spcBef>
          <a:spcPct val="20000"/>
        </a:spcBef>
        <a:spcAft>
          <a:spcPct val="0"/>
        </a:spcAft>
        <a:buChar char="–"/>
        <a:defRPr kumimoji="1" sz="3100">
          <a:solidFill>
            <a:schemeClr val="tx1"/>
          </a:solidFill>
          <a:latin typeface="+mn-lt"/>
          <a:ea typeface="+mn-ea"/>
        </a:defRPr>
      </a:lvl2pPr>
      <a:lvl3pPr marL="1250950" indent="-249238" algn="l" defTabSz="1001713" rtl="0" eaLnBrk="0" fontAlgn="base" hangingPunct="0">
        <a:spcBef>
          <a:spcPct val="20000"/>
        </a:spcBef>
        <a:spcAft>
          <a:spcPct val="0"/>
        </a:spcAft>
        <a:buChar char="•"/>
        <a:defRPr kumimoji="1" sz="2600">
          <a:solidFill>
            <a:schemeClr val="tx1"/>
          </a:solidFill>
          <a:latin typeface="+mn-lt"/>
          <a:ea typeface="+mn-ea"/>
        </a:defRPr>
      </a:lvl3pPr>
      <a:lvl4pPr marL="1752600" indent="-250825" algn="l" defTabSz="1001713" rtl="0" eaLnBrk="0" fontAlgn="base" hangingPunct="0">
        <a:spcBef>
          <a:spcPct val="20000"/>
        </a:spcBef>
        <a:spcAft>
          <a:spcPct val="0"/>
        </a:spcAft>
        <a:buChar char="–"/>
        <a:defRPr kumimoji="1" sz="2200">
          <a:solidFill>
            <a:schemeClr val="tx1"/>
          </a:solidFill>
          <a:latin typeface="+mn-lt"/>
          <a:ea typeface="+mn-ea"/>
        </a:defRPr>
      </a:lvl4pPr>
      <a:lvl5pPr marL="2252663" indent="-249238" algn="l" defTabSz="1001713" rtl="0" eaLnBrk="0" fontAlgn="base" hangingPunct="0">
        <a:spcBef>
          <a:spcPct val="20000"/>
        </a:spcBef>
        <a:spcAft>
          <a:spcPct val="0"/>
        </a:spcAft>
        <a:buChar char="»"/>
        <a:defRPr kumimoji="1" sz="2200">
          <a:solidFill>
            <a:schemeClr val="tx1"/>
          </a:solidFill>
          <a:latin typeface="+mn-lt"/>
          <a:ea typeface="+mn-ea"/>
        </a:defRPr>
      </a:lvl5pPr>
      <a:lvl6pPr marL="2709863" indent="-249238" algn="l" defTabSz="1001713" rtl="0" fontAlgn="base">
        <a:spcBef>
          <a:spcPct val="20000"/>
        </a:spcBef>
        <a:spcAft>
          <a:spcPct val="0"/>
        </a:spcAft>
        <a:buChar char="»"/>
        <a:defRPr kumimoji="1" sz="2200">
          <a:solidFill>
            <a:schemeClr val="tx1"/>
          </a:solidFill>
          <a:latin typeface="+mn-lt"/>
          <a:ea typeface="+mn-ea"/>
        </a:defRPr>
      </a:lvl6pPr>
      <a:lvl7pPr marL="3167063" indent="-249238" algn="l" defTabSz="1001713" rtl="0" fontAlgn="base">
        <a:spcBef>
          <a:spcPct val="20000"/>
        </a:spcBef>
        <a:spcAft>
          <a:spcPct val="0"/>
        </a:spcAft>
        <a:buChar char="»"/>
        <a:defRPr kumimoji="1" sz="2200">
          <a:solidFill>
            <a:schemeClr val="tx1"/>
          </a:solidFill>
          <a:latin typeface="+mn-lt"/>
          <a:ea typeface="+mn-ea"/>
        </a:defRPr>
      </a:lvl7pPr>
      <a:lvl8pPr marL="3624263" indent="-249238" algn="l" defTabSz="1001713" rtl="0" fontAlgn="base">
        <a:spcBef>
          <a:spcPct val="20000"/>
        </a:spcBef>
        <a:spcAft>
          <a:spcPct val="0"/>
        </a:spcAft>
        <a:buChar char="»"/>
        <a:defRPr kumimoji="1" sz="2200">
          <a:solidFill>
            <a:schemeClr val="tx1"/>
          </a:solidFill>
          <a:latin typeface="+mn-lt"/>
          <a:ea typeface="+mn-ea"/>
        </a:defRPr>
      </a:lvl8pPr>
      <a:lvl9pPr marL="4081463" indent="-249238" algn="l" defTabSz="1001713" rtl="0" fontAlgn="base">
        <a:spcBef>
          <a:spcPct val="20000"/>
        </a:spcBef>
        <a:spcAft>
          <a:spcPct val="0"/>
        </a:spcAft>
        <a:buChar char="»"/>
        <a:defRPr kumimoji="1" sz="2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jpe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10.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4.png"/><Relationship Id="rId11" Type="http://schemas.microsoft.com/office/2007/relationships/hdphoto" Target="../media/hdphoto2.wdp"/><Relationship Id="rId5" Type="http://schemas.openxmlformats.org/officeDocument/2006/relationships/image" Target="../media/image13.jpeg"/><Relationship Id="rId15" Type="http://schemas.openxmlformats.org/officeDocument/2006/relationships/image" Target="../media/image21.jpe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17.gif"/><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E7C6077-49F3-5E11-9F59-A43580426044}"/>
              </a:ext>
            </a:extLst>
          </p:cNvPr>
          <p:cNvPicPr>
            <a:picLocks noChangeAspect="1"/>
          </p:cNvPicPr>
          <p:nvPr/>
        </p:nvPicPr>
        <p:blipFill rotWithShape="1">
          <a:blip r:embed="rId2"/>
          <a:srcRect l="-1" t="-1" r="25130" b="810"/>
          <a:stretch/>
        </p:blipFill>
        <p:spPr>
          <a:xfrm>
            <a:off x="0" y="0"/>
            <a:ext cx="7452000" cy="10584000"/>
          </a:xfrm>
          <a:prstGeom prst="rect">
            <a:avLst/>
          </a:prstGeom>
        </p:spPr>
      </p:pic>
      <p:sp>
        <p:nvSpPr>
          <p:cNvPr id="61" name="正方形/長方形 60"/>
          <p:cNvSpPr/>
          <p:nvPr/>
        </p:nvSpPr>
        <p:spPr>
          <a:xfrm>
            <a:off x="0" y="0"/>
            <a:ext cx="7429500" cy="10591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8" name="角丸四角形 17"/>
          <p:cNvSpPr/>
          <p:nvPr/>
        </p:nvSpPr>
        <p:spPr>
          <a:xfrm>
            <a:off x="319119" y="9456178"/>
            <a:ext cx="5840818" cy="1027814"/>
          </a:xfrm>
          <a:prstGeom prst="roundRect">
            <a:avLst/>
          </a:prstGeom>
          <a:solidFill>
            <a:srgbClr val="B3B3B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0" name="テキスト ボックス 2"/>
          <p:cNvSpPr txBox="1">
            <a:spLocks noChangeArrowheads="1"/>
          </p:cNvSpPr>
          <p:nvPr/>
        </p:nvSpPr>
        <p:spPr bwMode="auto">
          <a:xfrm>
            <a:off x="1290237" y="111357"/>
            <a:ext cx="42883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None/>
            </a:pP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大学からの連絡をスマホで受け取り</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ログイン操作もしなくてすむ</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1959721" y="9456179"/>
            <a:ext cx="3676006" cy="1015663"/>
          </a:xfrm>
          <a:prstGeom prst="rect">
            <a:avLst/>
          </a:prstGeom>
          <a:noFill/>
        </p:spPr>
        <p:txBody>
          <a:bodyPr wrap="none" rtlCol="0">
            <a:spAutoFit/>
          </a:bodyPr>
          <a:lstStyle/>
          <a:p>
            <a:r>
              <a:rPr lang="en-US" altLang="ja-JP" sz="6000" dirty="0">
                <a:solidFill>
                  <a:schemeClr val="bg1"/>
                </a:solidFill>
                <a:effectLst>
                  <a:outerShdw blurRad="38100" dist="38100" dir="2700000" algn="tl">
                    <a:srgbClr val="000000">
                      <a:alpha val="43137"/>
                    </a:srgbClr>
                  </a:outerShdw>
                </a:effectLst>
                <a:latin typeface="Cooper Black" panose="0208090404030B020404" pitchFamily="18" charset="0"/>
              </a:rPr>
              <a:t>Let’s try</a:t>
            </a:r>
            <a:endParaRPr kumimoji="1" lang="ja-JP" altLang="en-US" sz="6000" dirty="0">
              <a:solidFill>
                <a:schemeClr val="bg1"/>
              </a:solidFill>
              <a:effectLst>
                <a:outerShdw blurRad="38100" dist="38100" dir="2700000" algn="tl">
                  <a:srgbClr val="000000">
                    <a:alpha val="43137"/>
                  </a:srgbClr>
                </a:outerShdw>
              </a:effectLst>
              <a:latin typeface="Cooper Black" panose="0208090404030B020404" pitchFamily="18" charset="0"/>
            </a:endParaRPr>
          </a:p>
        </p:txBody>
      </p:sp>
      <p:sp>
        <p:nvSpPr>
          <p:cNvPr id="24" name="楕円 23"/>
          <p:cNvSpPr/>
          <p:nvPr/>
        </p:nvSpPr>
        <p:spPr>
          <a:xfrm>
            <a:off x="5742432" y="9553714"/>
            <a:ext cx="1618488" cy="813816"/>
          </a:xfrm>
          <a:prstGeom prst="ellipse">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ctr"/>
          <a:lstStyle/>
          <a:p>
            <a:pPr algn="ctr"/>
            <a:r>
              <a:rPr lang="ja-JP" altLang="en-US" sz="2000" b="1" dirty="0">
                <a:latin typeface="メイリオ" panose="020B0604030504040204" pitchFamily="50" charset="-128"/>
                <a:ea typeface="メイリオ" panose="020B0604030504040204" pitchFamily="50" charset="-128"/>
              </a:rPr>
              <a:t>設定方法は</a:t>
            </a:r>
            <a:r>
              <a:rPr kumimoji="1" lang="ja-JP" altLang="en-US" sz="2000" b="1" dirty="0">
                <a:latin typeface="メイリオ" panose="020B0604030504040204" pitchFamily="50" charset="-128"/>
                <a:ea typeface="メイリオ" panose="020B0604030504040204" pitchFamily="50" charset="-128"/>
              </a:rPr>
              <a:t>裏面</a:t>
            </a:r>
          </a:p>
        </p:txBody>
      </p:sp>
      <p:sp>
        <p:nvSpPr>
          <p:cNvPr id="50" name="角丸四角形 49"/>
          <p:cNvSpPr/>
          <p:nvPr/>
        </p:nvSpPr>
        <p:spPr>
          <a:xfrm>
            <a:off x="429492" y="3033160"/>
            <a:ext cx="6570515" cy="6139932"/>
          </a:xfrm>
          <a:prstGeom prst="roundRect">
            <a:avLst>
              <a:gd name="adj" fmla="val 7757"/>
            </a:avLst>
          </a:prstGeom>
          <a:solidFill>
            <a:schemeClr val="bg1">
              <a:lumMod val="85000"/>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eaLnBrk="1" hangingPunct="1">
              <a:spcBef>
                <a:spcPct val="0"/>
              </a:spcBef>
              <a:buFontTx/>
              <a:buNone/>
            </a:pPr>
            <a:r>
              <a:rPr lang="ja-JP" altLang="en-US" sz="2400" b="1">
                <a:solidFill>
                  <a:schemeClr val="tx1">
                    <a:lumMod val="75000"/>
                    <a:lumOff val="25000"/>
                  </a:schemeClr>
                </a:solidFill>
                <a:latin typeface="メイリオ" panose="020B0604030504040204" pitchFamily="50" charset="-128"/>
                <a:ea typeface="メイリオ" panose="020B0604030504040204" pitchFamily="50" charset="-128"/>
              </a:rPr>
              <a:t>通知が届く。押せば開く。</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F9768D6F-874B-34FA-2722-7FD74C21FE24}"/>
              </a:ext>
            </a:extLst>
          </p:cNvPr>
          <p:cNvGrpSpPr/>
          <p:nvPr/>
        </p:nvGrpSpPr>
        <p:grpSpPr>
          <a:xfrm>
            <a:off x="859587" y="3907413"/>
            <a:ext cx="2592000" cy="5043894"/>
            <a:chOff x="2950723" y="3553991"/>
            <a:chExt cx="1409772" cy="2743341"/>
          </a:xfrm>
        </p:grpSpPr>
        <p:pic>
          <p:nvPicPr>
            <p:cNvPr id="52" name="図 5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950723" y="3553991"/>
              <a:ext cx="1409772" cy="2743341"/>
            </a:xfrm>
            <a:prstGeom prst="rect">
              <a:avLst/>
            </a:prstGeom>
          </p:spPr>
        </p:pic>
        <p:pic>
          <p:nvPicPr>
            <p:cNvPr id="47" name="Picture 2">
              <a:extLst>
                <a:ext uri="{FF2B5EF4-FFF2-40B4-BE49-F238E27FC236}">
                  <a16:creationId xmlns:a16="http://schemas.microsoft.com/office/drawing/2014/main" id="{69759F99-48FD-1BB8-3DD3-F6AF8DEB178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9216" b="-1785"/>
            <a:stretch/>
          </p:blipFill>
          <p:spPr bwMode="auto">
            <a:xfrm>
              <a:off x="3076687" y="4985086"/>
              <a:ext cx="1152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D562ABD-E955-3E60-92C2-3ACF81779D6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948" b="76369"/>
            <a:stretch/>
          </p:blipFill>
          <p:spPr bwMode="auto">
            <a:xfrm>
              <a:off x="3076687" y="4853567"/>
              <a:ext cx="1152000" cy="32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図 7">
            <a:extLst>
              <a:ext uri="{FF2B5EF4-FFF2-40B4-BE49-F238E27FC236}">
                <a16:creationId xmlns:a16="http://schemas.microsoft.com/office/drawing/2014/main" id="{93DFB56E-42F5-1801-13A8-FA54B60ED621}"/>
              </a:ext>
            </a:extLst>
          </p:cNvPr>
          <p:cNvPicPr>
            <a:picLocks noChangeAspect="1"/>
          </p:cNvPicPr>
          <p:nvPr/>
        </p:nvPicPr>
        <p:blipFill>
          <a:blip r:embed="rId7"/>
          <a:stretch>
            <a:fillRect/>
          </a:stretch>
        </p:blipFill>
        <p:spPr>
          <a:xfrm>
            <a:off x="3977913" y="6842073"/>
            <a:ext cx="2592000" cy="1916724"/>
          </a:xfrm>
          <a:prstGeom prst="roundRect">
            <a:avLst>
              <a:gd name="adj" fmla="val 3746"/>
            </a:avLst>
          </a:prstGeom>
          <a:effectLst>
            <a:reflection blurRad="6350" stA="52000" endA="300" endPos="35000" dir="5400000" sy="-100000" algn="bl" rotWithShape="0"/>
          </a:effectLst>
        </p:spPr>
      </p:pic>
      <p:grpSp>
        <p:nvGrpSpPr>
          <p:cNvPr id="9" name="グループ化 8">
            <a:extLst>
              <a:ext uri="{FF2B5EF4-FFF2-40B4-BE49-F238E27FC236}">
                <a16:creationId xmlns:a16="http://schemas.microsoft.com/office/drawing/2014/main" id="{74379437-7823-63B0-FC87-F06F14FB9199}"/>
              </a:ext>
            </a:extLst>
          </p:cNvPr>
          <p:cNvGrpSpPr/>
          <p:nvPr/>
        </p:nvGrpSpPr>
        <p:grpSpPr>
          <a:xfrm>
            <a:off x="4013913" y="3744000"/>
            <a:ext cx="2520000" cy="2952945"/>
            <a:chOff x="4555269" y="3596475"/>
            <a:chExt cx="2520000" cy="2952945"/>
          </a:xfrm>
          <a:effectLst>
            <a:outerShdw blurRad="50800" dist="38100" dir="2700000" algn="tl" rotWithShape="0">
              <a:prstClr val="black">
                <a:alpha val="40000"/>
              </a:prstClr>
            </a:outerShdw>
          </a:effectLst>
        </p:grpSpPr>
        <p:pic>
          <p:nvPicPr>
            <p:cNvPr id="1030" name="Picture 6">
              <a:extLst>
                <a:ext uri="{FF2B5EF4-FFF2-40B4-BE49-F238E27FC236}">
                  <a16:creationId xmlns:a16="http://schemas.microsoft.com/office/drawing/2014/main" id="{3754DABD-995C-A47D-B8FB-F806FFA27D8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5" t="73479" r="1521" b="8956"/>
            <a:stretch/>
          </p:blipFill>
          <p:spPr bwMode="auto">
            <a:xfrm>
              <a:off x="4555269" y="5613420"/>
              <a:ext cx="2520000" cy="936000"/>
            </a:xfrm>
            <a:prstGeom prst="roundRect">
              <a:avLst>
                <a:gd name="adj" fmla="val 3690"/>
              </a:avLst>
            </a:prstGeom>
            <a:noFill/>
            <a:extLst>
              <a:ext uri="{909E8E84-426E-40DD-AFC4-6F175D3DCCD1}">
                <a14:hiddenFill xmlns:a14="http://schemas.microsoft.com/office/drawing/2010/main">
                  <a:solidFill>
                    <a:srgbClr val="FFFFFF"/>
                  </a:solidFill>
                </a14:hiddenFill>
              </a:ext>
            </a:extLst>
          </p:spPr>
        </p:pic>
        <p:pic>
          <p:nvPicPr>
            <p:cNvPr id="51" name="Picture 6">
              <a:extLst>
                <a:ext uri="{FF2B5EF4-FFF2-40B4-BE49-F238E27FC236}">
                  <a16:creationId xmlns:a16="http://schemas.microsoft.com/office/drawing/2014/main" id="{1DECEDE3-C92F-FA96-88FC-1A10470C3C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6" t="14092" r="1522" b="44015"/>
            <a:stretch/>
          </p:blipFill>
          <p:spPr bwMode="auto">
            <a:xfrm>
              <a:off x="4555269" y="3596475"/>
              <a:ext cx="2520000" cy="2232000"/>
            </a:xfrm>
            <a:prstGeom prst="roundRect">
              <a:avLst>
                <a:gd name="adj" fmla="val 3580"/>
              </a:avLst>
            </a:prstGeom>
            <a:noFill/>
            <a:extLst>
              <a:ext uri="{909E8E84-426E-40DD-AFC4-6F175D3DCCD1}">
                <a14:hiddenFill xmlns:a14="http://schemas.microsoft.com/office/drawing/2010/main">
                  <a:solidFill>
                    <a:srgbClr val="FFFFFF"/>
                  </a:solidFill>
                </a14:hiddenFill>
              </a:ext>
            </a:extLst>
          </p:spPr>
        </p:pic>
      </p:grpSp>
      <p:sp>
        <p:nvSpPr>
          <p:cNvPr id="21" name="矢印: 右 20">
            <a:extLst>
              <a:ext uri="{FF2B5EF4-FFF2-40B4-BE49-F238E27FC236}">
                <a16:creationId xmlns:a16="http://schemas.microsoft.com/office/drawing/2014/main" id="{B7066DCF-C7D7-50DC-5F6B-F24F595D1C0B}"/>
              </a:ext>
            </a:extLst>
          </p:cNvPr>
          <p:cNvSpPr/>
          <p:nvPr/>
        </p:nvSpPr>
        <p:spPr>
          <a:xfrm rot="20942666">
            <a:off x="3337124" y="5093770"/>
            <a:ext cx="601966" cy="313666"/>
          </a:xfrm>
          <a:prstGeom prst="rightArrow">
            <a:avLst>
              <a:gd name="adj1" fmla="val 50000"/>
              <a:gd name="adj2" fmla="val 71146"/>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右 52">
            <a:extLst>
              <a:ext uri="{FF2B5EF4-FFF2-40B4-BE49-F238E27FC236}">
                <a16:creationId xmlns:a16="http://schemas.microsoft.com/office/drawing/2014/main" id="{2FD0E776-C154-79EB-2B5C-145FA61A2855}"/>
              </a:ext>
            </a:extLst>
          </p:cNvPr>
          <p:cNvSpPr/>
          <p:nvPr/>
        </p:nvSpPr>
        <p:spPr>
          <a:xfrm rot="657334" flipV="1">
            <a:off x="3337124" y="7058371"/>
            <a:ext cx="601966" cy="313666"/>
          </a:xfrm>
          <a:prstGeom prst="rightArrow">
            <a:avLst>
              <a:gd name="adj1" fmla="val 50000"/>
              <a:gd name="adj2" fmla="val 71146"/>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2FC3EC12-7FF8-9FDD-5C47-C6AFC2DD3BE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43333" y1="12333" x2="43333" y2="12333"/>
                        <a14:foregroundMark x1="54000" y1="7333" x2="84333" y2="24333"/>
                        <a14:foregroundMark x1="10667" y1="7000" x2="83333" y2="88333"/>
                        <a14:foregroundMark x1="14667" y1="10667" x2="50000" y2="10000"/>
                        <a14:foregroundMark x1="28333" y1="19333" x2="72667" y2="54667"/>
                        <a14:foregroundMark x1="25000" y1="49333" x2="72000" y2="48667"/>
                        <a14:foregroundMark x1="12000" y1="10333" x2="7000" y2="25000"/>
                        <a14:foregroundMark x1="6000" y1="29333" x2="38333" y2="31000"/>
                        <a14:foregroundMark x1="22000" y1="30333" x2="17000" y2="86667"/>
                        <a14:foregroundMark x1="18333" y1="89000" x2="76000" y2="91000"/>
                        <a14:foregroundMark x1="77667" y1="90667" x2="80333" y2="8333"/>
                        <a14:foregroundMark x1="14667" y1="5000" x2="75667" y2="4333"/>
                        <a14:foregroundMark x1="80000" y1="3333" x2="96667" y2="30000"/>
                        <a14:foregroundMark x1="94333" y1="31667" x2="91333" y2="85000"/>
                        <a14:foregroundMark x1="78667" y1="89000" x2="26667" y2="75667"/>
                        <a14:foregroundMark x1="15000" y1="91667" x2="5333" y2="51667"/>
                        <a14:foregroundMark x1="49333" y1="19333" x2="27000" y2="50333"/>
                      </a14:backgroundRemoval>
                    </a14:imgEffect>
                  </a14:imgLayer>
                </a14:imgProps>
              </a:ext>
            </a:extLst>
          </a:blip>
          <a:stretch>
            <a:fillRect/>
          </a:stretch>
        </p:blipFill>
        <p:spPr>
          <a:xfrm>
            <a:off x="118872" y="64008"/>
            <a:ext cx="720000" cy="720000"/>
          </a:xfrm>
          <a:prstGeom prst="rect">
            <a:avLst/>
          </a:prstGeom>
          <a:effectLst>
            <a:outerShdw blurRad="50800" dist="38100" dir="2700000" algn="tl" rotWithShape="0">
              <a:prstClr val="black">
                <a:alpha val="40000"/>
              </a:prstClr>
            </a:outerShdw>
          </a:effectLst>
        </p:spPr>
      </p:pic>
      <p:sp>
        <p:nvSpPr>
          <p:cNvPr id="10" name="角丸四角形 4">
            <a:extLst>
              <a:ext uri="{FF2B5EF4-FFF2-40B4-BE49-F238E27FC236}">
                <a16:creationId xmlns:a16="http://schemas.microsoft.com/office/drawing/2014/main" id="{D1B8CD86-F735-EACF-30A1-05EB0B75BD75}"/>
              </a:ext>
            </a:extLst>
          </p:cNvPr>
          <p:cNvSpPr/>
          <p:nvPr/>
        </p:nvSpPr>
        <p:spPr>
          <a:xfrm>
            <a:off x="-26092" y="886421"/>
            <a:ext cx="7429500" cy="1715386"/>
          </a:xfrm>
          <a:prstGeom prst="roundRect">
            <a:avLst>
              <a:gd name="adj" fmla="val 50000"/>
            </a:avLst>
          </a:prstGeom>
          <a:solidFill>
            <a:schemeClr val="accent5">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Text Box 85">
            <a:extLst>
              <a:ext uri="{FF2B5EF4-FFF2-40B4-BE49-F238E27FC236}">
                <a16:creationId xmlns:a16="http://schemas.microsoft.com/office/drawing/2014/main" id="{91FB0AEA-3BD4-D4F6-9762-E5517392727E}"/>
              </a:ext>
            </a:extLst>
          </p:cNvPr>
          <p:cNvSpPr txBox="1">
            <a:spLocks noChangeArrowheads="1"/>
          </p:cNvSpPr>
          <p:nvPr/>
        </p:nvSpPr>
        <p:spPr bwMode="auto">
          <a:xfrm>
            <a:off x="87450" y="978895"/>
            <a:ext cx="7248525"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34" tIns="144000" rIns="100134" bIns="50067"/>
          <a:lstStyle>
            <a:lvl1pPr defTabSz="1001713">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defTabSz="1001713">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defTabSz="1001713">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defTabSz="1001713">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defTabSz="1001713">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defTabSz="1001713"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defTabSz="1001713"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defTabSz="1001713"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defTabSz="1001713"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通知＆ログイン機能</a:t>
            </a:r>
            <a:endPar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eaLnBrk="1" hangingPunct="1">
              <a:lnSpc>
                <a:spcPts val="8500"/>
              </a:lnSpc>
              <a:spcBef>
                <a:spcPct val="0"/>
              </a:spcBef>
              <a:buFontTx/>
              <a:buNone/>
            </a:pPr>
            <a:r>
              <a:rPr lang="en-US" altLang="ja-JP" sz="8000" b="1" dirty="0" err="1">
                <a:solidFill>
                  <a:schemeClr val="bg1"/>
                </a:solidFill>
                <a:effectLst>
                  <a:outerShdw blurRad="38100" dist="38100" dir="2700000" algn="tl">
                    <a:srgbClr val="000000">
                      <a:alpha val="43137"/>
                    </a:srgbClr>
                  </a:outerShdw>
                </a:effectLst>
                <a:latin typeface="Cooper Black" panose="0208090404030B020404" pitchFamily="18" charset="0"/>
                <a:ea typeface="HG創英角ｺﾞｼｯｸUB" panose="020B0909000000000000" pitchFamily="49" charset="-128"/>
              </a:rPr>
              <a:t>melly</a:t>
            </a:r>
            <a:endParaRPr lang="en-US" altLang="ja-JP" sz="8000" b="1" dirty="0">
              <a:solidFill>
                <a:schemeClr val="bg1"/>
              </a:solidFill>
              <a:effectLst>
                <a:outerShdw blurRad="38100" dist="38100" dir="2700000" algn="tl">
                  <a:srgbClr val="000000">
                    <a:alpha val="43137"/>
                  </a:srgbClr>
                </a:outerShdw>
              </a:effectLst>
              <a:latin typeface="Cooper Black" panose="0208090404030B020404" pitchFamily="18" charset="0"/>
              <a:ea typeface="HG創英角ｺﾞｼｯｸUB" panose="020B0909000000000000" pitchFamily="49" charset="-128"/>
            </a:endParaRPr>
          </a:p>
          <a:p>
            <a:pPr algn="ctr" eaLnBrk="1" hangingPunct="1">
              <a:spcBef>
                <a:spcPct val="0"/>
              </a:spcBef>
              <a:buFontTx/>
              <a:buNone/>
            </a:pPr>
            <a:endParaRPr lang="en-US" altLang="ja-JP" sz="4000" b="1" dirty="0">
              <a:solidFill>
                <a:schemeClr val="bg1"/>
              </a:solidFill>
              <a:effectLst>
                <a:outerShdw blurRad="38100" dist="38100" dir="2700000" algn="tl">
                  <a:srgbClr val="000000">
                    <a:alpha val="43137"/>
                  </a:srgbClr>
                </a:outerShdw>
              </a:effectLst>
              <a:latin typeface="Mistral" panose="03090702030407020403" pitchFamily="66" charset="0"/>
              <a:ea typeface="HG創英角ｺﾞｼｯｸUB" panose="020B0909000000000000" pitchFamily="49" charset="-128"/>
            </a:endParaRPr>
          </a:p>
        </p:txBody>
      </p:sp>
      <p:sp>
        <p:nvSpPr>
          <p:cNvPr id="3" name="円形吹き出し 2"/>
          <p:cNvSpPr/>
          <p:nvPr/>
        </p:nvSpPr>
        <p:spPr>
          <a:xfrm>
            <a:off x="5578549" y="1210236"/>
            <a:ext cx="1552353" cy="649968"/>
          </a:xfrm>
          <a:prstGeom prst="wedgeEllipseCallout">
            <a:avLst>
              <a:gd name="adj1" fmla="val -63264"/>
              <a:gd name="adj2" fmla="val 60384"/>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r>
              <a:rPr kumimoji="1" lang="ja-JP" altLang="en-US" sz="12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ワンタップで</a:t>
            </a:r>
            <a:endParaRPr kumimoji="1" lang="en-US" altLang="ja-JP" sz="12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12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必要なページが</a:t>
            </a:r>
            <a:endParaRPr kumimoji="1" lang="en-US" altLang="ja-JP" sz="12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12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ひらける</a:t>
            </a:r>
            <a:endParaRPr kumimoji="1" lang="ja-JP" altLang="en-US" sz="12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D5831AA4-45DF-9FFD-19BE-E4DE505FBE2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43333" y1="12333" x2="43333" y2="12333"/>
                        <a14:foregroundMark x1="54000" y1="7333" x2="84333" y2="24333"/>
                        <a14:foregroundMark x1="10667" y1="7000" x2="83333" y2="88333"/>
                        <a14:foregroundMark x1="14667" y1="10667" x2="50000" y2="10000"/>
                        <a14:foregroundMark x1="28333" y1="19333" x2="72667" y2="54667"/>
                        <a14:foregroundMark x1="25000" y1="49333" x2="72000" y2="48667"/>
                        <a14:foregroundMark x1="12000" y1="10333" x2="7000" y2="25000"/>
                        <a14:foregroundMark x1="6000" y1="29333" x2="38333" y2="31000"/>
                        <a14:foregroundMark x1="22000" y1="30333" x2="17000" y2="86667"/>
                        <a14:foregroundMark x1="18333" y1="89000" x2="76000" y2="91000"/>
                        <a14:foregroundMark x1="77667" y1="90667" x2="80333" y2="8333"/>
                        <a14:foregroundMark x1="14667" y1="5000" x2="75667" y2="4333"/>
                        <a14:foregroundMark x1="80000" y1="3333" x2="96667" y2="30000"/>
                        <a14:foregroundMark x1="94333" y1="31667" x2="91333" y2="85000"/>
                        <a14:foregroundMark x1="78667" y1="89000" x2="26667" y2="75667"/>
                        <a14:foregroundMark x1="15000" y1="91667" x2="5333" y2="51667"/>
                        <a14:foregroundMark x1="49333" y1="19333" x2="27000" y2="50333"/>
                      </a14:backgroundRemoval>
                    </a14:imgEffect>
                  </a14:imgLayer>
                </a14:imgProps>
              </a:ext>
            </a:extLst>
          </a:blip>
          <a:stretch>
            <a:fillRect/>
          </a:stretch>
        </p:blipFill>
        <p:spPr>
          <a:xfrm>
            <a:off x="583337" y="9537836"/>
            <a:ext cx="852174" cy="852174"/>
          </a:xfrm>
          <a:prstGeom prst="rect">
            <a:avLst/>
          </a:prstGeom>
          <a:effectLst>
            <a:outerShdw blurRad="50800" dist="38100" dir="2700000" algn="tl" rotWithShape="0">
              <a:prstClr val="black">
                <a:alpha val="40000"/>
              </a:prstClr>
            </a:outerShdw>
          </a:effectLst>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686AD888-E181-1B54-4484-34D51B8669D1}"/>
              </a:ext>
            </a:extLst>
          </p:cNvPr>
          <p:cNvPicPr>
            <a:picLocks noChangeAspect="1"/>
          </p:cNvPicPr>
          <p:nvPr/>
        </p:nvPicPr>
        <p:blipFill>
          <a:blip r:embed="rId11">
            <a:extLst>
              <a:ext uri="{28A0092B-C50C-407E-A947-70E740481C1C}">
                <a14:useLocalDpi xmlns:a14="http://schemas.microsoft.com/office/drawing/2010/main" val="0"/>
              </a:ext>
            </a:extLst>
          </a:blip>
          <a:srcRect r="79860" b="48611"/>
          <a:stretch/>
        </p:blipFill>
        <p:spPr>
          <a:xfrm>
            <a:off x="1103884" y="4559801"/>
            <a:ext cx="2124000" cy="3387152"/>
          </a:xfrm>
          <a:prstGeom prst="rect">
            <a:avLst/>
          </a:prstGeom>
        </p:spPr>
      </p:pic>
      <p:pic>
        <p:nvPicPr>
          <p:cNvPr id="16" name="図 15">
            <a:extLst>
              <a:ext uri="{FF2B5EF4-FFF2-40B4-BE49-F238E27FC236}">
                <a16:creationId xmlns:a16="http://schemas.microsoft.com/office/drawing/2014/main" id="{DAEB46C0-A665-4113-6A87-0F24D978E5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21101" y="5619383"/>
            <a:ext cx="1625499" cy="1219124"/>
          </a:xfrm>
          <a:prstGeom prst="rect">
            <a:avLst/>
          </a:prstGeom>
        </p:spPr>
      </p:pic>
      <p:pic>
        <p:nvPicPr>
          <p:cNvPr id="14" name="図 13">
            <a:extLst>
              <a:ext uri="{FF2B5EF4-FFF2-40B4-BE49-F238E27FC236}">
                <a16:creationId xmlns:a16="http://schemas.microsoft.com/office/drawing/2014/main" id="{266F0C73-AD68-2BDD-92E2-AA6F758E93FE}"/>
              </a:ext>
            </a:extLst>
          </p:cNvPr>
          <p:cNvPicPr>
            <a:picLocks noChangeAspect="1"/>
          </p:cNvPicPr>
          <p:nvPr/>
        </p:nvPicPr>
        <p:blipFill>
          <a:blip r:embed="rId7"/>
          <a:stretch>
            <a:fillRect/>
          </a:stretch>
        </p:blipFill>
        <p:spPr>
          <a:xfrm>
            <a:off x="3992413" y="6838507"/>
            <a:ext cx="2592000" cy="1916724"/>
          </a:xfrm>
          <a:prstGeom prst="roundRect">
            <a:avLst>
              <a:gd name="adj" fmla="val 3746"/>
            </a:avLst>
          </a:prstGeom>
          <a:effectLst>
            <a:reflection blurRad="6350" stA="52000" endA="300" endPos="35000" dir="5400000" sy="-100000" algn="bl" rotWithShape="0"/>
          </a:effectLst>
        </p:spPr>
      </p:pic>
      <p:grpSp>
        <p:nvGrpSpPr>
          <p:cNvPr id="15" name="グループ化 14">
            <a:extLst>
              <a:ext uri="{FF2B5EF4-FFF2-40B4-BE49-F238E27FC236}">
                <a16:creationId xmlns:a16="http://schemas.microsoft.com/office/drawing/2014/main" id="{A3A88F5C-A557-1B55-002A-F9F6FF064E34}"/>
              </a:ext>
            </a:extLst>
          </p:cNvPr>
          <p:cNvGrpSpPr/>
          <p:nvPr/>
        </p:nvGrpSpPr>
        <p:grpSpPr>
          <a:xfrm>
            <a:off x="4013915" y="3740434"/>
            <a:ext cx="2520000" cy="2952945"/>
            <a:chOff x="4555269" y="3596475"/>
            <a:chExt cx="2520000" cy="2952945"/>
          </a:xfrm>
          <a:effectLst>
            <a:outerShdw blurRad="50800" dist="38100" dir="2700000" algn="tl" rotWithShape="0">
              <a:prstClr val="black">
                <a:alpha val="40000"/>
              </a:prstClr>
            </a:outerShdw>
          </a:effectLst>
        </p:grpSpPr>
        <p:pic>
          <p:nvPicPr>
            <p:cNvPr id="17" name="Picture 6">
              <a:extLst>
                <a:ext uri="{FF2B5EF4-FFF2-40B4-BE49-F238E27FC236}">
                  <a16:creationId xmlns:a16="http://schemas.microsoft.com/office/drawing/2014/main" id="{E137804A-46C3-2143-7658-1E8CC90A798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5" t="73479" r="1521" b="8956"/>
            <a:stretch/>
          </p:blipFill>
          <p:spPr bwMode="auto">
            <a:xfrm>
              <a:off x="4555269" y="5613420"/>
              <a:ext cx="2520000" cy="936000"/>
            </a:xfrm>
            <a:prstGeom prst="roundRect">
              <a:avLst>
                <a:gd name="adj" fmla="val 3690"/>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2901A3CF-D8D7-87E2-AFC4-DDE46D51483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6" t="14092" r="1522" b="44015"/>
            <a:stretch/>
          </p:blipFill>
          <p:spPr bwMode="auto">
            <a:xfrm>
              <a:off x="4555269" y="3596475"/>
              <a:ext cx="2520000" cy="2232000"/>
            </a:xfrm>
            <a:prstGeom prst="roundRect">
              <a:avLst>
                <a:gd name="adj" fmla="val 3580"/>
              </a:avLst>
            </a:prstGeom>
            <a:noFill/>
            <a:extLst>
              <a:ext uri="{909E8E84-426E-40DD-AFC4-6F175D3DCCD1}">
                <a14:hiddenFill xmlns:a14="http://schemas.microsoft.com/office/drawing/2010/main">
                  <a:solidFill>
                    <a:srgbClr val="FFFFFF"/>
                  </a:solidFill>
                </a14:hiddenFill>
              </a:ext>
            </a:extLst>
          </p:spPr>
        </p:pic>
      </p:grpSp>
      <p:sp>
        <p:nvSpPr>
          <p:cNvPr id="20" name="矢印: 右 19">
            <a:extLst>
              <a:ext uri="{FF2B5EF4-FFF2-40B4-BE49-F238E27FC236}">
                <a16:creationId xmlns:a16="http://schemas.microsoft.com/office/drawing/2014/main" id="{86CFCF6F-B0E7-9825-5495-509C85D39695}"/>
              </a:ext>
            </a:extLst>
          </p:cNvPr>
          <p:cNvSpPr/>
          <p:nvPr/>
        </p:nvSpPr>
        <p:spPr>
          <a:xfrm rot="20942666">
            <a:off x="3337126" y="5090204"/>
            <a:ext cx="601966" cy="313666"/>
          </a:xfrm>
          <a:prstGeom prst="rightArrow">
            <a:avLst>
              <a:gd name="adj1" fmla="val 50000"/>
              <a:gd name="adj2" fmla="val 71146"/>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C99E5A17-DEF0-5852-DA9C-B4F442FD3B7C}"/>
              </a:ext>
            </a:extLst>
          </p:cNvPr>
          <p:cNvSpPr/>
          <p:nvPr/>
        </p:nvSpPr>
        <p:spPr>
          <a:xfrm rot="657334" flipV="1">
            <a:off x="3337126" y="7054805"/>
            <a:ext cx="601966" cy="313666"/>
          </a:xfrm>
          <a:prstGeom prst="rightArrow">
            <a:avLst>
              <a:gd name="adj1" fmla="val 50000"/>
              <a:gd name="adj2" fmla="val 71146"/>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285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05F3DF1E-2897-0D3A-23C9-0E168572D1B6}"/>
              </a:ext>
            </a:extLst>
          </p:cNvPr>
          <p:cNvGrpSpPr/>
          <p:nvPr/>
        </p:nvGrpSpPr>
        <p:grpSpPr>
          <a:xfrm>
            <a:off x="2716358" y="6088817"/>
            <a:ext cx="1800200" cy="3071742"/>
            <a:chOff x="750445" y="5842472"/>
            <a:chExt cx="1800200" cy="3071742"/>
          </a:xfrm>
        </p:grpSpPr>
        <p:pic>
          <p:nvPicPr>
            <p:cNvPr id="5" name="図 4">
              <a:extLst>
                <a:ext uri="{FF2B5EF4-FFF2-40B4-BE49-F238E27FC236}">
                  <a16:creationId xmlns:a16="http://schemas.microsoft.com/office/drawing/2014/main" id="{B6EF65C0-26B7-DED1-C033-11CB5DD73057}"/>
                </a:ext>
              </a:extLst>
            </p:cNvPr>
            <p:cNvPicPr>
              <a:picLocks noChangeAspect="1"/>
            </p:cNvPicPr>
            <p:nvPr/>
          </p:nvPicPr>
          <p:blipFill>
            <a:blip r:embed="rId2" cstate="print">
              <a:extLst>
                <a:ext uri="{28A0092B-C50C-407E-A947-70E740481C1C}">
                  <a14:useLocalDpi xmlns:a14="http://schemas.microsoft.com/office/drawing/2010/main" val="0"/>
                </a:ext>
              </a:extLst>
            </a:blip>
            <a:srcRect t="5570" b="17637"/>
            <a:stretch>
              <a:fillRect/>
            </a:stretch>
          </p:blipFill>
          <p:spPr>
            <a:xfrm>
              <a:off x="750445" y="5842472"/>
              <a:ext cx="1800000" cy="3071742"/>
            </a:xfrm>
            <a:prstGeom prst="rect">
              <a:avLst/>
            </a:prstGeom>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F988671F-C769-7757-E212-CA30156BCD4B}"/>
                </a:ext>
              </a:extLst>
            </p:cNvPr>
            <p:cNvPicPr>
              <a:picLocks noChangeAspect="1"/>
            </p:cNvPicPr>
            <p:nvPr/>
          </p:nvPicPr>
          <p:blipFill>
            <a:blip r:embed="rId3">
              <a:extLst>
                <a:ext uri="{28A0092B-C50C-407E-A947-70E740481C1C}">
                  <a14:useLocalDpi xmlns:a14="http://schemas.microsoft.com/office/drawing/2010/main" val="0"/>
                </a:ext>
              </a:extLst>
            </a:blip>
            <a:srcRect t="76435" b="21400"/>
            <a:stretch>
              <a:fillRect/>
            </a:stretch>
          </p:blipFill>
          <p:spPr>
            <a:xfrm>
              <a:off x="750645" y="8698769"/>
              <a:ext cx="1800000" cy="215444"/>
            </a:xfrm>
            <a:prstGeom prst="rect">
              <a:avLst/>
            </a:prstGeom>
          </p:spPr>
        </p:pic>
        <p:pic>
          <p:nvPicPr>
            <p:cNvPr id="7" name="図 6">
              <a:extLst>
                <a:ext uri="{FF2B5EF4-FFF2-40B4-BE49-F238E27FC236}">
                  <a16:creationId xmlns:a16="http://schemas.microsoft.com/office/drawing/2014/main" id="{AD29ABB6-F254-97C4-0359-D4A770777180}"/>
                </a:ext>
              </a:extLst>
            </p:cNvPr>
            <p:cNvPicPr>
              <a:picLocks noChangeAspect="1"/>
            </p:cNvPicPr>
            <p:nvPr/>
          </p:nvPicPr>
          <p:blipFill>
            <a:blip r:embed="rId4" cstate="print">
              <a:extLst>
                <a:ext uri="{28A0092B-C50C-407E-A947-70E740481C1C}">
                  <a14:useLocalDpi xmlns:a14="http://schemas.microsoft.com/office/drawing/2010/main" val="0"/>
                </a:ext>
              </a:extLst>
            </a:blip>
            <a:srcRect t="76435" b="21400"/>
            <a:stretch>
              <a:fillRect/>
            </a:stretch>
          </p:blipFill>
          <p:spPr>
            <a:xfrm>
              <a:off x="1469231" y="6051471"/>
              <a:ext cx="371475" cy="102393"/>
            </a:xfrm>
            <a:prstGeom prst="rect">
              <a:avLst/>
            </a:prstGeom>
          </p:spPr>
        </p:pic>
      </p:grpSp>
      <p:pic>
        <p:nvPicPr>
          <p:cNvPr id="21" name="図 20">
            <a:extLst>
              <a:ext uri="{FF2B5EF4-FFF2-40B4-BE49-F238E27FC236}">
                <a16:creationId xmlns:a16="http://schemas.microsoft.com/office/drawing/2014/main" id="{F9D67285-3E1B-08A2-1BD6-60DBDDB7EA73}"/>
              </a:ext>
            </a:extLst>
          </p:cNvPr>
          <p:cNvPicPr>
            <a:picLocks noChangeAspect="1"/>
          </p:cNvPicPr>
          <p:nvPr/>
        </p:nvPicPr>
        <p:blipFill>
          <a:blip r:embed="rId5" cstate="print">
            <a:extLst>
              <a:ext uri="{28A0092B-C50C-407E-A947-70E740481C1C}">
                <a14:useLocalDpi xmlns:a14="http://schemas.microsoft.com/office/drawing/2010/main" val="0"/>
              </a:ext>
            </a:extLst>
          </a:blip>
          <a:srcRect b="18527"/>
          <a:stretch>
            <a:fillRect/>
          </a:stretch>
        </p:blipFill>
        <p:spPr>
          <a:xfrm>
            <a:off x="5257719" y="2400542"/>
            <a:ext cx="1800000" cy="299075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4" name="図 13">
            <a:extLst>
              <a:ext uri="{FF2B5EF4-FFF2-40B4-BE49-F238E27FC236}">
                <a16:creationId xmlns:a16="http://schemas.microsoft.com/office/drawing/2014/main" id="{3C807DF2-A98E-3C1B-C57A-2BF926C3B099}"/>
              </a:ext>
            </a:extLst>
          </p:cNvPr>
          <p:cNvPicPr>
            <a:picLocks noChangeAspect="1"/>
          </p:cNvPicPr>
          <p:nvPr/>
        </p:nvPicPr>
        <p:blipFill>
          <a:blip r:embed="rId6" cstate="print">
            <a:extLst>
              <a:ext uri="{28A0092B-C50C-407E-A947-70E740481C1C}">
                <a14:useLocalDpi xmlns:a14="http://schemas.microsoft.com/office/drawing/2010/main" val="0"/>
              </a:ext>
            </a:extLst>
          </a:blip>
          <a:srcRect b="18108"/>
          <a:stretch>
            <a:fillRect/>
          </a:stretch>
        </p:blipFill>
        <p:spPr>
          <a:xfrm>
            <a:off x="3037798" y="2400542"/>
            <a:ext cx="1800000" cy="299075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80" name="図 79">
            <a:extLst>
              <a:ext uri="{FF2B5EF4-FFF2-40B4-BE49-F238E27FC236}">
                <a16:creationId xmlns:a16="http://schemas.microsoft.com/office/drawing/2014/main" id="{AC8E2ECF-242D-9061-059B-C7883F5E9571}"/>
              </a:ext>
            </a:extLst>
          </p:cNvPr>
          <p:cNvPicPr>
            <a:picLocks noChangeAspect="1"/>
          </p:cNvPicPr>
          <p:nvPr/>
        </p:nvPicPr>
        <p:blipFill>
          <a:blip r:embed="rId7"/>
          <a:stretch>
            <a:fillRect/>
          </a:stretch>
        </p:blipFill>
        <p:spPr>
          <a:xfrm>
            <a:off x="4889944" y="777270"/>
            <a:ext cx="888714" cy="718534"/>
          </a:xfrm>
          <a:prstGeom prst="rect">
            <a:avLst/>
          </a:prstGeom>
        </p:spPr>
      </p:pic>
      <p:sp>
        <p:nvSpPr>
          <p:cNvPr id="4110" name="テキスト ボックス 51"/>
          <p:cNvSpPr txBox="1">
            <a:spLocks noChangeArrowheads="1"/>
          </p:cNvSpPr>
          <p:nvPr/>
        </p:nvSpPr>
        <p:spPr bwMode="auto">
          <a:xfrm>
            <a:off x="150076" y="546182"/>
            <a:ext cx="4730243"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err="1">
                <a:latin typeface="メイリオ" panose="020B0604030504040204" pitchFamily="50" charset="-128"/>
                <a:ea typeface="メイリオ" panose="020B0604030504040204" pitchFamily="50" charset="-128"/>
              </a:rPr>
              <a:t>melly</a:t>
            </a:r>
            <a:r>
              <a:rPr lang="ja-JP" altLang="en-US" sz="1000" dirty="0">
                <a:latin typeface="メイリオ" panose="020B0604030504040204" pitchFamily="50" charset="-128"/>
                <a:ea typeface="メイリオ" panose="020B0604030504040204" pitchFamily="50" charset="-128"/>
              </a:rPr>
              <a:t>アプリを利用すると大学からの連絡をスマホで受け取ることができます。アプリをダウンロードし</a:t>
            </a:r>
            <a:r>
              <a:rPr lang="en-US" altLang="ja-JP" sz="1000" dirty="0">
                <a:latin typeface="メイリオ" panose="020B0604030504040204" pitchFamily="50" charset="-128"/>
                <a:ea typeface="メイリオ" panose="020B0604030504040204" pitchFamily="50" charset="-128"/>
              </a:rPr>
              <a:t>A-portal</a:t>
            </a:r>
            <a:r>
              <a:rPr lang="ja-JP" altLang="en-US" sz="1000" dirty="0">
                <a:latin typeface="メイリオ" panose="020B0604030504040204" pitchFamily="50" charset="-128"/>
                <a:ea typeface="メイリオ" panose="020B0604030504040204" pitchFamily="50" charset="-128"/>
              </a:rPr>
              <a:t>にログインしておくと、掲示情報を自分で読みに行ったり、入力の必要な場所を探したり、毎回ログイン操作をしたりすることから解放されます。</a:t>
            </a:r>
            <a:endParaRPr lang="en-US" altLang="ja-JP" sz="10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0"/>
            <a:ext cx="7429500" cy="338138"/>
          </a:xfrm>
          <a:prstGeom prst="rect">
            <a:avLst/>
          </a:prstGeom>
          <a:solidFill>
            <a:schemeClr val="bg1">
              <a:lumMod val="85000"/>
            </a:schemeClr>
          </a:solidFill>
        </p:spPr>
        <p:txBody>
          <a:bodyPr>
            <a:spAutoFit/>
          </a:bodyPr>
          <a:lstStyle/>
          <a:p>
            <a:pPr algn="ctr" eaLnBrk="1" hangingPunct="1">
              <a:defRPr/>
            </a:pPr>
            <a:r>
              <a:rPr lang="en-US" altLang="ja-JP" sz="1600" dirty="0" err="1">
                <a:latin typeface="Cooper Black" panose="0208090404030B020404" pitchFamily="18" charset="0"/>
              </a:rPr>
              <a:t>melly</a:t>
            </a:r>
            <a:r>
              <a:rPr lang="ja-JP" altLang="en-US" sz="1600" dirty="0">
                <a:latin typeface="Cooper Black" panose="0208090404030B020404" pitchFamily="18" charset="0"/>
              </a:rPr>
              <a:t>ってどんなもの？</a:t>
            </a:r>
          </a:p>
        </p:txBody>
      </p:sp>
      <p:sp>
        <p:nvSpPr>
          <p:cNvPr id="10" name="テキスト ボックス 9">
            <a:extLst>
              <a:ext uri="{FF2B5EF4-FFF2-40B4-BE49-F238E27FC236}">
                <a16:creationId xmlns:a16="http://schemas.microsoft.com/office/drawing/2014/main" id="{4D4FE563-1969-5340-C5ED-10FAE9C9E3FE}"/>
              </a:ext>
            </a:extLst>
          </p:cNvPr>
          <p:cNvSpPr txBox="1">
            <a:spLocks noChangeArrowheads="1"/>
          </p:cNvSpPr>
          <p:nvPr/>
        </p:nvSpPr>
        <p:spPr bwMode="auto">
          <a:xfrm>
            <a:off x="121581" y="2143509"/>
            <a:ext cx="30718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① </a:t>
            </a:r>
            <a:r>
              <a:rPr lang="en-US" altLang="ja-JP" sz="1000" b="1" dirty="0">
                <a:latin typeface="メイリオ" panose="020B0604030504040204" pitchFamily="50" charset="-128"/>
                <a:ea typeface="メイリオ" panose="020B0604030504040204" pitchFamily="50" charset="-128"/>
              </a:rPr>
              <a:t>L&amp;D System Design </a:t>
            </a:r>
            <a:r>
              <a:rPr lang="en-US" altLang="ja-JP" sz="1000" b="1" dirty="0" err="1">
                <a:latin typeface="メイリオ" panose="020B0604030504040204" pitchFamily="50" charset="-128"/>
                <a:ea typeface="メイリオ" panose="020B0604030504040204" pitchFamily="50" charset="-128"/>
              </a:rPr>
              <a:t>lab,inc</a:t>
            </a:r>
            <a:r>
              <a:rPr lang="en-US" altLang="ja-JP" sz="1000" b="1"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が提供する  </a:t>
            </a:r>
            <a:endParaRPr lang="en-US" altLang="ja-JP" sz="1000"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スマホアプリ</a:t>
            </a:r>
            <a:r>
              <a:rPr lang="en-US" altLang="ja-JP" sz="1000" dirty="0" err="1">
                <a:latin typeface="Cooper Black" panose="0208090404030B020404" pitchFamily="18" charset="0"/>
                <a:ea typeface="メイリオ" panose="020B0604030504040204" pitchFamily="50" charset="-128"/>
              </a:rPr>
              <a:t>melly</a:t>
            </a:r>
            <a:r>
              <a:rPr lang="ja-JP" altLang="en-US" sz="1000" dirty="0">
                <a:latin typeface="メイリオ" panose="020B0604030504040204" pitchFamily="50" charset="-128"/>
                <a:ea typeface="メイリオ" panose="020B0604030504040204" pitchFamily="50" charset="-128"/>
              </a:rPr>
              <a:t>をインストール</a:t>
            </a:r>
            <a:endParaRPr lang="en-US" altLang="ja-JP" sz="1000" dirty="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D7C81582-7997-E4BF-7653-34131A81EBE5}"/>
              </a:ext>
            </a:extLst>
          </p:cNvPr>
          <p:cNvGrpSpPr/>
          <p:nvPr/>
        </p:nvGrpSpPr>
        <p:grpSpPr>
          <a:xfrm>
            <a:off x="461537" y="2653974"/>
            <a:ext cx="814388" cy="1042910"/>
            <a:chOff x="3966743" y="1663843"/>
            <a:chExt cx="814388" cy="1042910"/>
          </a:xfrm>
        </p:grpSpPr>
        <p:sp>
          <p:nvSpPr>
            <p:cNvPr id="13" name="テキスト ボックス 12">
              <a:extLst>
                <a:ext uri="{FF2B5EF4-FFF2-40B4-BE49-F238E27FC236}">
                  <a16:creationId xmlns:a16="http://schemas.microsoft.com/office/drawing/2014/main" id="{CED1D524-AE49-532F-D9FC-C22DC0497798}"/>
                </a:ext>
              </a:extLst>
            </p:cNvPr>
            <p:cNvSpPr txBox="1">
              <a:spLocks noChangeArrowheads="1"/>
            </p:cNvSpPr>
            <p:nvPr/>
          </p:nvSpPr>
          <p:spPr bwMode="auto">
            <a:xfrm>
              <a:off x="3967137" y="2460532"/>
              <a:ext cx="813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1000" b="1" dirty="0">
                  <a:latin typeface="メイリオ" panose="020B0604030504040204" pitchFamily="50" charset="-128"/>
                  <a:ea typeface="メイリオ" panose="020B0604030504040204" pitchFamily="50" charset="-128"/>
                </a:rPr>
                <a:t>Android</a:t>
              </a:r>
            </a:p>
          </p:txBody>
        </p:sp>
        <p:pic>
          <p:nvPicPr>
            <p:cNvPr id="15" name="Picture 2" descr="https://www.cman.jp/QRcode/make/qr/201604030902161553.gif">
              <a:extLst>
                <a:ext uri="{FF2B5EF4-FFF2-40B4-BE49-F238E27FC236}">
                  <a16:creationId xmlns:a16="http://schemas.microsoft.com/office/drawing/2014/main" id="{1F1FC663-8021-7909-16E7-53EAA23FF0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6743" y="1663843"/>
              <a:ext cx="814388" cy="81438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grpSp>
      <p:grpSp>
        <p:nvGrpSpPr>
          <p:cNvPr id="16" name="グループ化 15">
            <a:extLst>
              <a:ext uri="{FF2B5EF4-FFF2-40B4-BE49-F238E27FC236}">
                <a16:creationId xmlns:a16="http://schemas.microsoft.com/office/drawing/2014/main" id="{E06963FE-2F08-3764-E685-F4CF40117385}"/>
              </a:ext>
            </a:extLst>
          </p:cNvPr>
          <p:cNvGrpSpPr/>
          <p:nvPr/>
        </p:nvGrpSpPr>
        <p:grpSpPr>
          <a:xfrm>
            <a:off x="1546147" y="2653974"/>
            <a:ext cx="813600" cy="1042910"/>
            <a:chOff x="5051353" y="1663843"/>
            <a:chExt cx="813600" cy="1042910"/>
          </a:xfrm>
        </p:grpSpPr>
        <p:pic>
          <p:nvPicPr>
            <p:cNvPr id="20" name="Picture 4" descr="https://www.cman.jp/QRcode/make/qr/2016040309041118202.gif">
              <a:extLst>
                <a:ext uri="{FF2B5EF4-FFF2-40B4-BE49-F238E27FC236}">
                  <a16:creationId xmlns:a16="http://schemas.microsoft.com/office/drawing/2014/main" id="{42710B68-3E27-B91B-0765-48DE5E520B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1353" y="1663843"/>
              <a:ext cx="813600" cy="8136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A6F056F1-406F-DD56-2E1D-1888CE62AEE4}"/>
                </a:ext>
              </a:extLst>
            </p:cNvPr>
            <p:cNvSpPr txBox="1">
              <a:spLocks noChangeArrowheads="1"/>
            </p:cNvSpPr>
            <p:nvPr/>
          </p:nvSpPr>
          <p:spPr bwMode="auto">
            <a:xfrm>
              <a:off x="5051353" y="2460532"/>
              <a:ext cx="813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1000" b="1" dirty="0">
                  <a:latin typeface="メイリオ" panose="020B0604030504040204" pitchFamily="50" charset="-128"/>
                  <a:ea typeface="メイリオ" panose="020B0604030504040204" pitchFamily="50" charset="-128"/>
                </a:rPr>
                <a:t>iPhone</a:t>
              </a:r>
            </a:p>
          </p:txBody>
        </p:sp>
      </p:grpSp>
      <p:pic>
        <p:nvPicPr>
          <p:cNvPr id="27" name="図 26">
            <a:extLst>
              <a:ext uri="{FF2B5EF4-FFF2-40B4-BE49-F238E27FC236}">
                <a16:creationId xmlns:a16="http://schemas.microsoft.com/office/drawing/2014/main" id="{370D93E4-32A7-97EA-B8FC-9D1B1A3D295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foregroundMark x1="43333" y1="12333" x2="43333" y2="12333"/>
                        <a14:foregroundMark x1="54000" y1="7333" x2="84333" y2="24333"/>
                        <a14:foregroundMark x1="10667" y1="7000" x2="83333" y2="88333"/>
                        <a14:foregroundMark x1="14667" y1="10667" x2="50000" y2="10000"/>
                        <a14:foregroundMark x1="28333" y1="19333" x2="72667" y2="54667"/>
                        <a14:foregroundMark x1="25000" y1="49333" x2="72000" y2="48667"/>
                        <a14:foregroundMark x1="12000" y1="10333" x2="7000" y2="25000"/>
                        <a14:foregroundMark x1="6000" y1="29333" x2="38333" y2="31000"/>
                        <a14:foregroundMark x1="22000" y1="30333" x2="17000" y2="86667"/>
                        <a14:foregroundMark x1="18333" y1="89000" x2="76000" y2="91000"/>
                        <a14:foregroundMark x1="77667" y1="90667" x2="80333" y2="8333"/>
                        <a14:foregroundMark x1="14667" y1="5000" x2="75667" y2="4333"/>
                        <a14:foregroundMark x1="80000" y1="3333" x2="96667" y2="30000"/>
                        <a14:foregroundMark x1="94333" y1="31667" x2="91333" y2="85000"/>
                        <a14:foregroundMark x1="78667" y1="89000" x2="26667" y2="75667"/>
                        <a14:foregroundMark x1="15000" y1="91667" x2="5333" y2="51667"/>
                        <a14:foregroundMark x1="49333" y1="19333" x2="27000" y2="50333"/>
                      </a14:backgroundRemoval>
                    </a14:imgEffect>
                  </a14:imgLayer>
                </a14:imgProps>
              </a:ext>
            </a:extLst>
          </a:blip>
          <a:stretch>
            <a:fillRect/>
          </a:stretch>
        </p:blipFill>
        <p:spPr>
          <a:xfrm>
            <a:off x="571243" y="3707831"/>
            <a:ext cx="1568283" cy="1568283"/>
          </a:xfrm>
          <a:prstGeom prst="rect">
            <a:avLst/>
          </a:prstGeom>
          <a:effectLst>
            <a:outerShdw blurRad="50800" dist="38100" dir="2700000" algn="tl" rotWithShape="0">
              <a:prstClr val="black">
                <a:alpha val="40000"/>
              </a:prstClr>
            </a:outerShdw>
          </a:effectLst>
        </p:spPr>
      </p:pic>
      <p:sp>
        <p:nvSpPr>
          <p:cNvPr id="33" name="テキスト ボックス 32">
            <a:extLst>
              <a:ext uri="{FF2B5EF4-FFF2-40B4-BE49-F238E27FC236}">
                <a16:creationId xmlns:a16="http://schemas.microsoft.com/office/drawing/2014/main" id="{5451DB42-4BF0-17BD-60E9-E8268179D2EF}"/>
              </a:ext>
            </a:extLst>
          </p:cNvPr>
          <p:cNvSpPr txBox="1">
            <a:spLocks noChangeArrowheads="1"/>
          </p:cNvSpPr>
          <p:nvPr/>
        </p:nvSpPr>
        <p:spPr bwMode="auto">
          <a:xfrm>
            <a:off x="2937572" y="2143509"/>
            <a:ext cx="223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② 学校コード</a:t>
            </a:r>
            <a:r>
              <a:rPr lang="en-US" altLang="ja-JP" sz="1000" dirty="0">
                <a:latin typeface="メイリオ" panose="020B0604030504040204" pitchFamily="50" charset="-128"/>
                <a:ea typeface="メイリオ" panose="020B0604030504040204" pitchFamily="50" charset="-128"/>
              </a:rPr>
              <a:t> </a:t>
            </a:r>
            <a:r>
              <a:rPr lang="en-US" altLang="ja-JP" sz="1000" b="1" dirty="0">
                <a:latin typeface="メイリオ" panose="020B0604030504040204" pitchFamily="50" charset="-128"/>
                <a:ea typeface="メイリオ" panose="020B0604030504040204" pitchFamily="50" charset="-128"/>
              </a:rPr>
              <a:t>sample</a:t>
            </a:r>
            <a:r>
              <a:rPr lang="ja-JP" altLang="en-US" sz="1000" b="1"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を入力</a:t>
            </a:r>
            <a:endParaRPr lang="en-US" altLang="ja-JP" sz="10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055F0DA2-7A6C-29B7-B70D-93547D03026C}"/>
              </a:ext>
            </a:extLst>
          </p:cNvPr>
          <p:cNvSpPr txBox="1">
            <a:spLocks noChangeArrowheads="1"/>
          </p:cNvSpPr>
          <p:nvPr/>
        </p:nvSpPr>
        <p:spPr bwMode="auto">
          <a:xfrm>
            <a:off x="5064221" y="2143509"/>
            <a:ext cx="223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③ </a:t>
            </a:r>
            <a:r>
              <a:rPr lang="en-US" altLang="ja-JP" sz="1000" dirty="0">
                <a:latin typeface="メイリオ" panose="020B0604030504040204" pitchFamily="50" charset="-128"/>
                <a:ea typeface="メイリオ" panose="020B0604030504040204" pitchFamily="50" charset="-128"/>
              </a:rPr>
              <a:t>A-Portal</a:t>
            </a:r>
            <a:r>
              <a:rPr lang="ja-JP" altLang="en-US" sz="1000" dirty="0">
                <a:latin typeface="メイリオ" panose="020B0604030504040204" pitchFamily="50" charset="-128"/>
                <a:ea typeface="メイリオ" panose="020B0604030504040204" pitchFamily="50" charset="-128"/>
              </a:rPr>
              <a:t>でログインを選択</a:t>
            </a:r>
            <a:endParaRPr lang="en-US" altLang="ja-JP" sz="1000"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0952B7F3-1B3E-4739-B966-C27B370BE340}"/>
              </a:ext>
            </a:extLst>
          </p:cNvPr>
          <p:cNvSpPr txBox="1">
            <a:spLocks noChangeArrowheads="1"/>
          </p:cNvSpPr>
          <p:nvPr/>
        </p:nvSpPr>
        <p:spPr bwMode="auto">
          <a:xfrm>
            <a:off x="121581" y="5663173"/>
            <a:ext cx="223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④ ポータルが表示されたら自分の</a:t>
            </a:r>
            <a:endParaRPr lang="en-US" altLang="ja-JP" sz="1000"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ID/</a:t>
            </a:r>
            <a:r>
              <a:rPr lang="ja-JP" altLang="en-US" sz="1000" dirty="0">
                <a:latin typeface="メイリオ" panose="020B0604030504040204" pitchFamily="50" charset="-128"/>
                <a:ea typeface="メイリオ" panose="020B0604030504040204" pitchFamily="50" charset="-128"/>
              </a:rPr>
              <a:t>パスワードでログイン</a:t>
            </a:r>
            <a:endParaRPr lang="en-US" altLang="ja-JP" sz="10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282C1D9B-2B83-4048-7A58-0984DAA15278}"/>
              </a:ext>
            </a:extLst>
          </p:cNvPr>
          <p:cNvSpPr txBox="1">
            <a:spLocks noChangeArrowheads="1"/>
          </p:cNvSpPr>
          <p:nvPr/>
        </p:nvSpPr>
        <p:spPr bwMode="auto">
          <a:xfrm>
            <a:off x="2489506" y="5688707"/>
            <a:ext cx="223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⑤ アプリのホームが表示されます</a:t>
            </a:r>
            <a:endParaRPr lang="en-US" altLang="ja-JP" sz="1000"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　（次からはこの画面が開きます）</a:t>
            </a:r>
            <a:endParaRPr lang="en-US" altLang="ja-JP" sz="1000" dirty="0">
              <a:latin typeface="メイリオ" panose="020B0604030504040204" pitchFamily="50" charset="-128"/>
              <a:ea typeface="メイリオ" panose="020B0604030504040204" pitchFamily="50" charset="-128"/>
            </a:endParaRPr>
          </a:p>
        </p:txBody>
      </p:sp>
      <p:sp>
        <p:nvSpPr>
          <p:cNvPr id="40" name="二等辺三角形 39">
            <a:extLst>
              <a:ext uri="{FF2B5EF4-FFF2-40B4-BE49-F238E27FC236}">
                <a16:creationId xmlns:a16="http://schemas.microsoft.com/office/drawing/2014/main" id="{C6AAEB50-4F42-E989-9484-5950BF156FB0}"/>
              </a:ext>
            </a:extLst>
          </p:cNvPr>
          <p:cNvSpPr/>
          <p:nvPr/>
        </p:nvSpPr>
        <p:spPr>
          <a:xfrm rot="16200000" flipH="1" flipV="1">
            <a:off x="4878174" y="3902500"/>
            <a:ext cx="432000" cy="90000"/>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二等辺三角形 41">
            <a:extLst>
              <a:ext uri="{FF2B5EF4-FFF2-40B4-BE49-F238E27FC236}">
                <a16:creationId xmlns:a16="http://schemas.microsoft.com/office/drawing/2014/main" id="{361517A9-C18A-59C4-EA7A-EB37AA7DEF85}"/>
              </a:ext>
            </a:extLst>
          </p:cNvPr>
          <p:cNvSpPr/>
          <p:nvPr/>
        </p:nvSpPr>
        <p:spPr>
          <a:xfrm rot="16200000" flipH="1" flipV="1">
            <a:off x="6965631" y="3902501"/>
            <a:ext cx="432000" cy="90000"/>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a:extLst>
              <a:ext uri="{FF2B5EF4-FFF2-40B4-BE49-F238E27FC236}">
                <a16:creationId xmlns:a16="http://schemas.microsoft.com/office/drawing/2014/main" id="{E34DB34B-4085-7E71-B9E4-73F7451D951B}"/>
              </a:ext>
            </a:extLst>
          </p:cNvPr>
          <p:cNvSpPr/>
          <p:nvPr/>
        </p:nvSpPr>
        <p:spPr>
          <a:xfrm rot="16200000" flipH="1" flipV="1">
            <a:off x="-28767" y="7453294"/>
            <a:ext cx="432000" cy="90000"/>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a:extLst>
              <a:ext uri="{FF2B5EF4-FFF2-40B4-BE49-F238E27FC236}">
                <a16:creationId xmlns:a16="http://schemas.microsoft.com/office/drawing/2014/main" id="{58056290-3B66-3393-3896-C8130FC99D5F}"/>
              </a:ext>
            </a:extLst>
          </p:cNvPr>
          <p:cNvSpPr/>
          <p:nvPr/>
        </p:nvSpPr>
        <p:spPr>
          <a:xfrm rot="16200000" flipH="1" flipV="1">
            <a:off x="2198042" y="7453294"/>
            <a:ext cx="432000" cy="90000"/>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a:extLst>
              <a:ext uri="{FF2B5EF4-FFF2-40B4-BE49-F238E27FC236}">
                <a16:creationId xmlns:a16="http://schemas.microsoft.com/office/drawing/2014/main" id="{94157C9B-F9EB-8977-FE64-F234EE30AE60}"/>
              </a:ext>
            </a:extLst>
          </p:cNvPr>
          <p:cNvSpPr/>
          <p:nvPr/>
        </p:nvSpPr>
        <p:spPr>
          <a:xfrm rot="16200000" flipH="1" flipV="1">
            <a:off x="2585398" y="3902501"/>
            <a:ext cx="432000" cy="90000"/>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27D5799A-80C4-9CC0-AC48-5DBE3F302512}"/>
              </a:ext>
            </a:extLst>
          </p:cNvPr>
          <p:cNvSpPr txBox="1">
            <a:spLocks noChangeArrowheads="1"/>
          </p:cNvSpPr>
          <p:nvPr/>
        </p:nvSpPr>
        <p:spPr bwMode="auto">
          <a:xfrm>
            <a:off x="131637" y="9720644"/>
            <a:ext cx="2628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① </a:t>
            </a:r>
            <a:r>
              <a:rPr lang="en-US" altLang="ja-JP" sz="1000" dirty="0">
                <a:latin typeface="メイリオ" panose="020B0604030504040204" pitchFamily="50" charset="-128"/>
                <a:ea typeface="メイリオ" panose="020B0604030504040204" pitchFamily="50" charset="-128"/>
              </a:rPr>
              <a:t>A-Portal</a:t>
            </a:r>
            <a:r>
              <a:rPr lang="ja-JP" altLang="en-US" sz="1000" dirty="0">
                <a:latin typeface="メイリオ" panose="020B0604030504040204" pitchFamily="50" charset="-128"/>
                <a:ea typeface="メイリオ" panose="020B0604030504040204" pitchFamily="50" charset="-128"/>
              </a:rPr>
              <a:t>にログインする</a:t>
            </a:r>
            <a:endParaRPr lang="en-US" altLang="ja-JP" sz="1000"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FD9B3BDA-088D-40C7-FF45-633501146423}"/>
              </a:ext>
            </a:extLst>
          </p:cNvPr>
          <p:cNvSpPr txBox="1"/>
          <p:nvPr/>
        </p:nvSpPr>
        <p:spPr>
          <a:xfrm>
            <a:off x="1" y="9397259"/>
            <a:ext cx="4430012" cy="288000"/>
          </a:xfrm>
          <a:prstGeom prst="rect">
            <a:avLst/>
          </a:prstGeom>
          <a:solidFill>
            <a:schemeClr val="bg1">
              <a:lumMod val="75000"/>
            </a:schemeClr>
          </a:solidFill>
        </p:spPr>
        <p:txBody>
          <a:bodyPr wrap="square" tIns="108000" anchor="ctr" anchorCtr="0">
            <a:noAutofit/>
          </a:bodyPr>
          <a:lstStyle/>
          <a:p>
            <a:pPr algn="ctr" eaLnBrk="1" hangingPunct="1">
              <a:defRPr/>
            </a:pPr>
            <a:r>
              <a:rPr lang="en-US" altLang="ja-JP"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A-Portal</a:t>
            </a: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では設定不要です</a:t>
            </a:r>
          </a:p>
        </p:txBody>
      </p:sp>
      <p:pic>
        <p:nvPicPr>
          <p:cNvPr id="48" name="図 47">
            <a:extLst>
              <a:ext uri="{FF2B5EF4-FFF2-40B4-BE49-F238E27FC236}">
                <a16:creationId xmlns:a16="http://schemas.microsoft.com/office/drawing/2014/main" id="{DF88E8B2-69B5-22B1-A461-F03E066B2D95}"/>
              </a:ext>
            </a:extLst>
          </p:cNvPr>
          <p:cNvPicPr>
            <a:picLocks noChangeAspect="1"/>
          </p:cNvPicPr>
          <p:nvPr/>
        </p:nvPicPr>
        <p:blipFill>
          <a:blip r:embed="rId12"/>
          <a:stretch>
            <a:fillRect/>
          </a:stretch>
        </p:blipFill>
        <p:spPr>
          <a:xfrm>
            <a:off x="2183002" y="9777406"/>
            <a:ext cx="765903" cy="30308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49" name="テキスト ボックス 48">
            <a:extLst>
              <a:ext uri="{FF2B5EF4-FFF2-40B4-BE49-F238E27FC236}">
                <a16:creationId xmlns:a16="http://schemas.microsoft.com/office/drawing/2014/main" id="{2A9C5A00-EF31-F3C1-31CB-0ADB58F203C8}"/>
              </a:ext>
            </a:extLst>
          </p:cNvPr>
          <p:cNvSpPr txBox="1">
            <a:spLocks noChangeArrowheads="1"/>
          </p:cNvSpPr>
          <p:nvPr/>
        </p:nvSpPr>
        <p:spPr bwMode="auto">
          <a:xfrm>
            <a:off x="131637" y="9947680"/>
            <a:ext cx="2628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② </a:t>
            </a:r>
            <a:r>
              <a:rPr lang="en-US" altLang="ja-JP" sz="1000" dirty="0" err="1">
                <a:latin typeface="メイリオ" panose="020B0604030504040204" pitchFamily="50" charset="-128"/>
                <a:ea typeface="メイリオ" panose="020B0604030504040204" pitchFamily="50" charset="-128"/>
              </a:rPr>
              <a:t>Melly</a:t>
            </a:r>
            <a:r>
              <a:rPr lang="ja-JP" altLang="en-US" sz="1000" dirty="0">
                <a:latin typeface="メイリオ" panose="020B0604030504040204" pitchFamily="50" charset="-128"/>
                <a:ea typeface="メイリオ" panose="020B0604030504040204" pitchFamily="50" charset="-128"/>
              </a:rPr>
              <a:t>というメニューを押す</a:t>
            </a:r>
            <a:endParaRPr lang="en-US" altLang="ja-JP" sz="1000" dirty="0">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a16="http://schemas.microsoft.com/office/drawing/2014/main" id="{37CD787F-EB73-992F-631B-D3FA501E1426}"/>
              </a:ext>
            </a:extLst>
          </p:cNvPr>
          <p:cNvSpPr/>
          <p:nvPr/>
        </p:nvSpPr>
        <p:spPr>
          <a:xfrm>
            <a:off x="0" y="10254827"/>
            <a:ext cx="7429500" cy="3369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r" eaLnBrk="1" hangingPunct="1">
              <a:defRPr/>
            </a:pPr>
            <a:r>
              <a:rPr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サンプル大学</a:t>
            </a:r>
            <a:endParaRPr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0" name="線吹き出し 2 (枠付き) 40">
            <a:extLst>
              <a:ext uri="{FF2B5EF4-FFF2-40B4-BE49-F238E27FC236}">
                <a16:creationId xmlns:a16="http://schemas.microsoft.com/office/drawing/2014/main" id="{68980A1D-4D99-DE91-F4D4-E310D283632C}"/>
              </a:ext>
            </a:extLst>
          </p:cNvPr>
          <p:cNvSpPr/>
          <p:nvPr/>
        </p:nvSpPr>
        <p:spPr>
          <a:xfrm>
            <a:off x="2983394" y="2750891"/>
            <a:ext cx="1764990" cy="510988"/>
          </a:xfrm>
          <a:prstGeom prst="borderCallout2">
            <a:avLst>
              <a:gd name="adj1" fmla="val 97665"/>
              <a:gd name="adj2" fmla="val 4701"/>
              <a:gd name="adj3" fmla="val 222948"/>
              <a:gd name="adj4" fmla="val 7496"/>
              <a:gd name="adj5" fmla="val 282060"/>
              <a:gd name="adj6" fmla="val 21769"/>
            </a:avLst>
          </a:prstGeom>
          <a:solidFill>
            <a:srgbClr val="FFDCB9"/>
          </a:solidFill>
          <a:ln>
            <a:solidFill>
              <a:srgbClr val="FFC000"/>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FF2525"/>
                </a:solidFill>
                <a:latin typeface="メイリオ" panose="020B0604030504040204" pitchFamily="50" charset="-128"/>
                <a:ea typeface="メイリオ" panose="020B0604030504040204" pitchFamily="50" charset="-128"/>
              </a:rPr>
              <a:t>全て小文字です</a:t>
            </a:r>
            <a:endParaRPr lang="en-US" altLang="ja-JP" sz="1000" dirty="0">
              <a:solidFill>
                <a:srgbClr val="FF2525"/>
              </a:solidFill>
              <a:latin typeface="メイリオ" panose="020B0604030504040204" pitchFamily="50" charset="-128"/>
              <a:ea typeface="メイリオ" panose="020B0604030504040204" pitchFamily="50" charset="-128"/>
            </a:endParaRPr>
          </a:p>
          <a:p>
            <a:pPr algn="ctr"/>
            <a:r>
              <a:rPr lang="ja-JP" altLang="en-US" sz="1000" dirty="0">
                <a:solidFill>
                  <a:srgbClr val="FF2525"/>
                </a:solidFill>
                <a:latin typeface="メイリオ" panose="020B0604030504040204" pitchFamily="50" charset="-128"/>
                <a:ea typeface="メイリオ" panose="020B0604030504040204" pitchFamily="50" charset="-128"/>
              </a:rPr>
              <a:t>先頭文字が自動で大文字になることがあるので注意</a:t>
            </a:r>
            <a:endParaRPr kumimoji="1" lang="ja-JP" altLang="en-US" sz="1000" dirty="0">
              <a:solidFill>
                <a:srgbClr val="FF2525"/>
              </a:solidFill>
              <a:latin typeface="メイリオ" panose="020B0604030504040204" pitchFamily="50" charset="-128"/>
              <a:ea typeface="メイリオ" panose="020B0604030504040204" pitchFamily="50" charset="-128"/>
            </a:endParaRPr>
          </a:p>
        </p:txBody>
      </p:sp>
      <p:cxnSp>
        <p:nvCxnSpPr>
          <p:cNvPr id="62" name="直線コネクタ 61">
            <a:extLst>
              <a:ext uri="{FF2B5EF4-FFF2-40B4-BE49-F238E27FC236}">
                <a16:creationId xmlns:a16="http://schemas.microsoft.com/office/drawing/2014/main" id="{B82E8838-4467-6304-3628-0F005A7ACBC7}"/>
              </a:ext>
            </a:extLst>
          </p:cNvPr>
          <p:cNvCxnSpPr>
            <a:cxnSpLocks/>
          </p:cNvCxnSpPr>
          <p:nvPr/>
        </p:nvCxnSpPr>
        <p:spPr>
          <a:xfrm flipH="1">
            <a:off x="4391912" y="9429009"/>
            <a:ext cx="6711" cy="828000"/>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8" name="図 67">
            <a:extLst>
              <a:ext uri="{FF2B5EF4-FFF2-40B4-BE49-F238E27FC236}">
                <a16:creationId xmlns:a16="http://schemas.microsoft.com/office/drawing/2014/main" id="{0BFA9EDC-399E-B24D-3521-3BE6E36649EE}"/>
              </a:ext>
            </a:extLst>
          </p:cNvPr>
          <p:cNvPicPr>
            <a:picLocks noChangeAspect="1"/>
          </p:cNvPicPr>
          <p:nvPr/>
        </p:nvPicPr>
        <p:blipFill>
          <a:blip r:embed="rId13"/>
          <a:stretch>
            <a:fillRect/>
          </a:stretch>
        </p:blipFill>
        <p:spPr>
          <a:xfrm>
            <a:off x="306415" y="6096751"/>
            <a:ext cx="1800000" cy="2612766"/>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74" name="テキスト ボックス 73">
            <a:extLst>
              <a:ext uri="{FF2B5EF4-FFF2-40B4-BE49-F238E27FC236}">
                <a16:creationId xmlns:a16="http://schemas.microsoft.com/office/drawing/2014/main" id="{5B0222AC-0082-6EF6-3F80-208F1420559E}"/>
              </a:ext>
            </a:extLst>
          </p:cNvPr>
          <p:cNvSpPr txBox="1">
            <a:spLocks noChangeArrowheads="1"/>
          </p:cNvSpPr>
          <p:nvPr/>
        </p:nvSpPr>
        <p:spPr bwMode="auto">
          <a:xfrm>
            <a:off x="5064221" y="5688707"/>
            <a:ext cx="2374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⑥ メッセージを押下すると</a:t>
            </a:r>
            <a:endParaRPr lang="en-US" altLang="ja-JP" sz="1000" dirty="0">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A-portal</a:t>
            </a:r>
            <a:r>
              <a:rPr lang="ja-JP" altLang="en-US" sz="1000" dirty="0">
                <a:latin typeface="メイリオ" panose="020B0604030504040204" pitchFamily="50" charset="-128"/>
                <a:ea typeface="メイリオ" panose="020B0604030504040204" pitchFamily="50" charset="-128"/>
              </a:rPr>
              <a:t>等の通知を確認できます。</a:t>
            </a:r>
            <a:endParaRPr lang="en-US" altLang="ja-JP" sz="1000" dirty="0">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E6D99DE8-5EF3-0413-B142-3DFFBF330DEE}"/>
              </a:ext>
            </a:extLst>
          </p:cNvPr>
          <p:cNvSpPr txBox="1"/>
          <p:nvPr/>
        </p:nvSpPr>
        <p:spPr>
          <a:xfrm>
            <a:off x="0" y="1748789"/>
            <a:ext cx="7429500" cy="324000"/>
          </a:xfrm>
          <a:prstGeom prst="rect">
            <a:avLst/>
          </a:prstGeom>
          <a:solidFill>
            <a:schemeClr val="accent1">
              <a:lumMod val="75000"/>
            </a:schemeClr>
          </a:solidFill>
        </p:spPr>
        <p:txBody>
          <a:bodyPr wrap="square" tIns="72000">
            <a:noAutofit/>
          </a:bodyPr>
          <a:lstStyle/>
          <a:p>
            <a:pPr algn="ctr" eaLnBrk="1" hangingPunct="1">
              <a:defRPr/>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スマホアプリの設定方法（初回のみ）</a:t>
            </a:r>
          </a:p>
        </p:txBody>
      </p:sp>
      <p:sp>
        <p:nvSpPr>
          <p:cNvPr id="79" name="吹き出し: 角を丸めた四角形 78">
            <a:extLst>
              <a:ext uri="{FF2B5EF4-FFF2-40B4-BE49-F238E27FC236}">
                <a16:creationId xmlns:a16="http://schemas.microsoft.com/office/drawing/2014/main" id="{22B4DEFD-C813-3A46-3D41-3570936CEC0E}"/>
              </a:ext>
            </a:extLst>
          </p:cNvPr>
          <p:cNvSpPr/>
          <p:nvPr/>
        </p:nvSpPr>
        <p:spPr>
          <a:xfrm>
            <a:off x="6039959" y="401890"/>
            <a:ext cx="1256262" cy="1111886"/>
          </a:xfrm>
          <a:prstGeom prst="wedgeRoundRectCallout">
            <a:avLst>
              <a:gd name="adj1" fmla="val -78527"/>
              <a:gd name="adj2" fmla="val 8080"/>
              <a:gd name="adj3" fmla="val 16667"/>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nchorCtr="0"/>
          <a:lstStyle/>
          <a:p>
            <a:r>
              <a:rPr lang="ja-JP" altLang="en-US" sz="1000" dirty="0">
                <a:solidFill>
                  <a:schemeClr val="tx1"/>
                </a:solidFill>
                <a:latin typeface="メイリオ" panose="020B0604030504040204" pitchFamily="50" charset="-128"/>
                <a:ea typeface="メイリオ" panose="020B0604030504040204" pitchFamily="50" charset="-128"/>
              </a:rPr>
              <a:t>　大学からの連絡通知を受け取ることができます。通知から直接内容を確認することができます。</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grpSp>
        <p:nvGrpSpPr>
          <p:cNvPr id="85" name="グループ化 84">
            <a:extLst>
              <a:ext uri="{FF2B5EF4-FFF2-40B4-BE49-F238E27FC236}">
                <a16:creationId xmlns:a16="http://schemas.microsoft.com/office/drawing/2014/main" id="{77D32B57-5C3D-63CC-FFC5-24AB9DE78141}"/>
              </a:ext>
            </a:extLst>
          </p:cNvPr>
          <p:cNvGrpSpPr>
            <a:grpSpLocks noChangeAspect="1"/>
          </p:cNvGrpSpPr>
          <p:nvPr/>
        </p:nvGrpSpPr>
        <p:grpSpPr>
          <a:xfrm>
            <a:off x="5257719" y="6096751"/>
            <a:ext cx="1800000" cy="2109250"/>
            <a:chOff x="4555269" y="3596475"/>
            <a:chExt cx="2520000" cy="2952945"/>
          </a:xfrm>
          <a:effectLst>
            <a:outerShdw blurRad="50800" dist="38100" dir="2700000" algn="tl" rotWithShape="0">
              <a:prstClr val="black">
                <a:alpha val="40000"/>
              </a:prstClr>
            </a:outerShdw>
          </a:effectLst>
        </p:grpSpPr>
        <p:pic>
          <p:nvPicPr>
            <p:cNvPr id="86" name="Picture 6">
              <a:extLst>
                <a:ext uri="{FF2B5EF4-FFF2-40B4-BE49-F238E27FC236}">
                  <a16:creationId xmlns:a16="http://schemas.microsoft.com/office/drawing/2014/main" id="{E65E2549-7A3F-8163-FC21-86A97BD992BC}"/>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255" t="73479" r="1521" b="8956"/>
            <a:stretch/>
          </p:blipFill>
          <p:spPr bwMode="auto">
            <a:xfrm>
              <a:off x="4555269" y="5613420"/>
              <a:ext cx="2520000" cy="936000"/>
            </a:xfrm>
            <a:prstGeom prst="roundRect">
              <a:avLst>
                <a:gd name="adj" fmla="val 3690"/>
              </a:avLst>
            </a:prstGeom>
            <a:noFill/>
            <a:extLst>
              <a:ext uri="{909E8E84-426E-40DD-AFC4-6F175D3DCCD1}">
                <a14:hiddenFill xmlns:a14="http://schemas.microsoft.com/office/drawing/2010/main">
                  <a:solidFill>
                    <a:srgbClr val="FFFFFF"/>
                  </a:solidFill>
                </a14:hiddenFill>
              </a:ext>
            </a:extLst>
          </p:spPr>
        </p:pic>
        <p:pic>
          <p:nvPicPr>
            <p:cNvPr id="87" name="Picture 6">
              <a:extLst>
                <a:ext uri="{FF2B5EF4-FFF2-40B4-BE49-F238E27FC236}">
                  <a16:creationId xmlns:a16="http://schemas.microsoft.com/office/drawing/2014/main" id="{8B6DD679-9BFA-6D5B-8D6E-6360BC56ED19}"/>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256" t="14092" r="1522" b="44015"/>
            <a:stretch/>
          </p:blipFill>
          <p:spPr bwMode="auto">
            <a:xfrm>
              <a:off x="4555269" y="3596475"/>
              <a:ext cx="2520000" cy="2232000"/>
            </a:xfrm>
            <a:prstGeom prst="roundRect">
              <a:avLst>
                <a:gd name="adj" fmla="val 3580"/>
              </a:avLst>
            </a:prstGeom>
            <a:noFill/>
            <a:extLst>
              <a:ext uri="{909E8E84-426E-40DD-AFC4-6F175D3DCCD1}">
                <a14:hiddenFill xmlns:a14="http://schemas.microsoft.com/office/drawing/2010/main">
                  <a:solidFill>
                    <a:srgbClr val="FFFFFF"/>
                  </a:solidFill>
                </a14:hiddenFill>
              </a:ext>
            </a:extLst>
          </p:spPr>
        </p:pic>
      </p:grpSp>
      <p:sp>
        <p:nvSpPr>
          <p:cNvPr id="88" name="矢印: 右 87">
            <a:extLst>
              <a:ext uri="{FF2B5EF4-FFF2-40B4-BE49-F238E27FC236}">
                <a16:creationId xmlns:a16="http://schemas.microsoft.com/office/drawing/2014/main" id="{59FE69EC-C790-84F0-1386-6CC522B76706}"/>
              </a:ext>
            </a:extLst>
          </p:cNvPr>
          <p:cNvSpPr/>
          <p:nvPr/>
        </p:nvSpPr>
        <p:spPr>
          <a:xfrm>
            <a:off x="4442998" y="7067837"/>
            <a:ext cx="811014" cy="313666"/>
          </a:xfrm>
          <a:prstGeom prst="rightArrow">
            <a:avLst>
              <a:gd name="adj1" fmla="val 50000"/>
              <a:gd name="adj2" fmla="val 71146"/>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 name="矢印: 右 88">
            <a:extLst>
              <a:ext uri="{FF2B5EF4-FFF2-40B4-BE49-F238E27FC236}">
                <a16:creationId xmlns:a16="http://schemas.microsoft.com/office/drawing/2014/main" id="{9FA4326E-3E57-5AA7-3D94-FFFC4A06BDA3}"/>
              </a:ext>
            </a:extLst>
          </p:cNvPr>
          <p:cNvSpPr/>
          <p:nvPr/>
        </p:nvSpPr>
        <p:spPr>
          <a:xfrm flipV="1">
            <a:off x="4431776" y="8529345"/>
            <a:ext cx="811014" cy="313666"/>
          </a:xfrm>
          <a:prstGeom prst="rightArrow">
            <a:avLst>
              <a:gd name="adj1" fmla="val 50000"/>
              <a:gd name="adj2" fmla="val 71146"/>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92" name="図 91" descr="グラフィカル ユーザー インターフェイス が含まれている画像&#10;&#10;自動的に生成された説明">
            <a:extLst>
              <a:ext uri="{FF2B5EF4-FFF2-40B4-BE49-F238E27FC236}">
                <a16:creationId xmlns:a16="http://schemas.microsoft.com/office/drawing/2014/main" id="{ACC19CE3-C608-B10B-0F51-1805701A6E0B}"/>
              </a:ext>
            </a:extLst>
          </p:cNvPr>
          <p:cNvPicPr>
            <a:picLocks noChangeAspect="1"/>
          </p:cNvPicPr>
          <p:nvPr/>
        </p:nvPicPr>
        <p:blipFill>
          <a:blip r:embed="rId16">
            <a:extLst>
              <a:ext uri="{28A0092B-C50C-407E-A947-70E740481C1C}">
                <a14:useLocalDpi xmlns:a14="http://schemas.microsoft.com/office/drawing/2010/main" val="0"/>
              </a:ext>
            </a:extLst>
          </a:blip>
          <a:srcRect r="82648" b="79760"/>
          <a:stretch/>
        </p:blipFill>
        <p:spPr>
          <a:xfrm>
            <a:off x="5257719" y="8352461"/>
            <a:ext cx="1849890" cy="1348574"/>
          </a:xfrm>
          <a:prstGeom prst="rect">
            <a:avLst/>
          </a:prstGeom>
          <a:effectLst>
            <a:outerShdw blurRad="50800" dist="38100" dir="2700000" algn="tl" rotWithShape="0">
              <a:prstClr val="black">
                <a:alpha val="40000"/>
              </a:prstClr>
            </a:outerShdw>
          </a:effectLst>
        </p:spPr>
      </p:pic>
      <p:sp>
        <p:nvSpPr>
          <p:cNvPr id="3" name="四角形: 角を丸くする 2">
            <a:extLst>
              <a:ext uri="{FF2B5EF4-FFF2-40B4-BE49-F238E27FC236}">
                <a16:creationId xmlns:a16="http://schemas.microsoft.com/office/drawing/2014/main" id="{35B01B6F-D007-E351-F73D-C563605209EA}"/>
              </a:ext>
            </a:extLst>
          </p:cNvPr>
          <p:cNvSpPr/>
          <p:nvPr/>
        </p:nvSpPr>
        <p:spPr>
          <a:xfrm>
            <a:off x="5720431" y="3796085"/>
            <a:ext cx="864000" cy="27707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4338740"/>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10336</TotalTime>
  <Words>245</Words>
  <Application>Microsoft Office PowerPoint</Application>
  <PresentationFormat>ユーザー設定</PresentationFormat>
  <Paragraphs>32</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Cooper Black</vt:lpstr>
      <vt:lpstr>Mistral</vt:lpstr>
      <vt:lpstr>Times New Roman</vt:lpstr>
      <vt:lpstr>標準デザイン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kuwaki</dc:creator>
  <cp:lastModifiedBy>片桐 学び研</cp:lastModifiedBy>
  <cp:revision>223</cp:revision>
  <cp:lastPrinted>2013-07-21T11:16:31Z</cp:lastPrinted>
  <dcterms:created xsi:type="dcterms:W3CDTF">2010-06-23T13:58:25Z</dcterms:created>
  <dcterms:modified xsi:type="dcterms:W3CDTF">2025-10-10T07:59:33Z</dcterms:modified>
</cp:coreProperties>
</file>