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64" r:id="rId2"/>
    <p:sldId id="262" r:id="rId3"/>
  </p:sldIdLst>
  <p:sldSz cx="7429500" cy="10591800"/>
  <p:notesSz cx="7086600" cy="102108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3336">
          <p15:clr>
            <a:srgbClr val="A4A3A4"/>
          </p15:clr>
        </p15:guide>
        <p15:guide id="2" pos="2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F5F5F5"/>
    <a:srgbClr val="FF2525"/>
    <a:srgbClr val="FF6565"/>
    <a:srgbClr val="FFDCB9"/>
    <a:srgbClr val="FF6600"/>
    <a:srgbClr val="B3B3B3"/>
    <a:srgbClr val="048A84"/>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0" autoAdjust="0"/>
    <p:restoredTop sz="95788" autoAdjust="0"/>
  </p:normalViewPr>
  <p:slideViewPr>
    <p:cSldViewPr snapToGrid="0">
      <p:cViewPr>
        <p:scale>
          <a:sx n="100" d="100"/>
          <a:sy n="100" d="100"/>
        </p:scale>
        <p:origin x="774" y="-1932"/>
      </p:cViewPr>
      <p:guideLst>
        <p:guide orient="horz" pos="3336"/>
        <p:guide pos="23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3" name="Rectangle 1027"/>
          <p:cNvSpPr>
            <a:spLocks noGrp="1" noChangeArrowheads="1"/>
          </p:cNvSpPr>
          <p:nvPr>
            <p:ph type="dt" sz="quarter" idx="1"/>
          </p:nvPr>
        </p:nvSpPr>
        <p:spPr bwMode="auto">
          <a:xfrm>
            <a:off x="401320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algn="r" defTabSz="941388" eaLnBrk="1" hangingPunct="1">
              <a:defRPr sz="1200">
                <a:ea typeface="ＭＳ Ｐゴシック" pitchFamily="50" charset="-128"/>
              </a:defRPr>
            </a:lvl1pPr>
          </a:lstStyle>
          <a:p>
            <a:pPr>
              <a:defRPr/>
            </a:pPr>
            <a:endParaRPr lang="en-US" altLang="ja-JP"/>
          </a:p>
        </p:txBody>
      </p:sp>
      <p:sp>
        <p:nvSpPr>
          <p:cNvPr id="5124" name="Rectangle 1028"/>
          <p:cNvSpPr>
            <a:spLocks noGrp="1" noChangeArrowheads="1"/>
          </p:cNvSpPr>
          <p:nvPr>
            <p:ph type="ftr" sz="quarter" idx="2"/>
          </p:nvPr>
        </p:nvSpPr>
        <p:spPr bwMode="auto">
          <a:xfrm>
            <a:off x="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5" name="Rectangle 1029"/>
          <p:cNvSpPr>
            <a:spLocks noGrp="1" noChangeArrowheads="1"/>
          </p:cNvSpPr>
          <p:nvPr>
            <p:ph type="sldNum" sz="quarter" idx="3"/>
          </p:nvPr>
        </p:nvSpPr>
        <p:spPr bwMode="auto">
          <a:xfrm>
            <a:off x="401320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algn="r" defTabSz="941388" eaLnBrk="1" hangingPunct="1">
              <a:defRPr sz="1200" smtClean="0">
                <a:ea typeface="ＭＳ Ｐゴシック" panose="020B0600070205080204" pitchFamily="50" charset="-128"/>
              </a:defRPr>
            </a:lvl1pPr>
          </a:lstStyle>
          <a:p>
            <a:pPr>
              <a:defRPr/>
            </a:pPr>
            <a:fld id="{7B296445-229D-4564-BEDA-989EBEC59D37}" type="slidenum">
              <a:rPr lang="en-US" altLang="ja-JP"/>
              <a:pPr>
                <a:defRPr/>
              </a:pPr>
              <a:t>‹#›</a:t>
            </a:fld>
            <a:endParaRPr lang="en-US" altLang="ja-JP"/>
          </a:p>
        </p:txBody>
      </p:sp>
    </p:spTree>
    <p:extLst>
      <p:ext uri="{BB962C8B-B14F-4D97-AF65-F5344CB8AC3E}">
        <p14:creationId xmlns:p14="http://schemas.microsoft.com/office/powerpoint/2010/main" val="3640707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7213" y="3290888"/>
            <a:ext cx="6315075" cy="2270125"/>
          </a:xfrm>
        </p:spPr>
        <p:txBody>
          <a:bodyPr/>
          <a:lstStyle/>
          <a:p>
            <a:r>
              <a:rPr lang="ja-JP" altLang="en-US"/>
              <a:t>マスター タイトルの書式設定</a:t>
            </a:r>
          </a:p>
        </p:txBody>
      </p:sp>
      <p:sp>
        <p:nvSpPr>
          <p:cNvPr id="3" name="サブタイトル 2"/>
          <p:cNvSpPr>
            <a:spLocks noGrp="1"/>
          </p:cNvSpPr>
          <p:nvPr>
            <p:ph type="subTitle" idx="1"/>
          </p:nvPr>
        </p:nvSpPr>
        <p:spPr>
          <a:xfrm>
            <a:off x="1114425" y="6002338"/>
            <a:ext cx="5200650" cy="27066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6353CF-5D4B-4B74-A2D1-E617BB7408EA}" type="slidenum">
              <a:rPr lang="en-US" altLang="ja-JP"/>
              <a:pPr>
                <a:defRPr/>
              </a:pPr>
              <a:t>‹#›</a:t>
            </a:fld>
            <a:endParaRPr lang="en-US" altLang="ja-JP"/>
          </a:p>
        </p:txBody>
      </p:sp>
    </p:spTree>
    <p:extLst>
      <p:ext uri="{BB962C8B-B14F-4D97-AF65-F5344CB8AC3E}">
        <p14:creationId xmlns:p14="http://schemas.microsoft.com/office/powerpoint/2010/main" val="27940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F7E74F-BF67-4678-9BFE-76045B7D80FF}" type="slidenum">
              <a:rPr lang="en-US" altLang="ja-JP"/>
              <a:pPr>
                <a:defRPr/>
              </a:pPr>
              <a:t>‹#›</a:t>
            </a:fld>
            <a:endParaRPr lang="en-US" altLang="ja-JP"/>
          </a:p>
        </p:txBody>
      </p:sp>
    </p:spTree>
    <p:extLst>
      <p:ext uri="{BB962C8B-B14F-4D97-AF65-F5344CB8AC3E}">
        <p14:creationId xmlns:p14="http://schemas.microsoft.com/office/powerpoint/2010/main" val="7344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94313" y="941388"/>
            <a:ext cx="1577975" cy="84724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57213" y="941388"/>
            <a:ext cx="4584700" cy="84724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6AA64-E765-48B0-ABE4-8DB24E305D9C}" type="slidenum">
              <a:rPr lang="en-US" altLang="ja-JP"/>
              <a:pPr>
                <a:defRPr/>
              </a:pPr>
              <a:t>‹#›</a:t>
            </a:fld>
            <a:endParaRPr lang="en-US" altLang="ja-JP"/>
          </a:p>
        </p:txBody>
      </p:sp>
    </p:spTree>
    <p:extLst>
      <p:ext uri="{BB962C8B-B14F-4D97-AF65-F5344CB8AC3E}">
        <p14:creationId xmlns:p14="http://schemas.microsoft.com/office/powerpoint/2010/main" val="11579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CCE96A-C7FA-45FA-8F5A-711FEE7AD0B5}" type="slidenum">
              <a:rPr lang="en-US" altLang="ja-JP"/>
              <a:pPr>
                <a:defRPr/>
              </a:pPr>
              <a:t>‹#›</a:t>
            </a:fld>
            <a:endParaRPr lang="en-US" altLang="ja-JP"/>
          </a:p>
        </p:txBody>
      </p:sp>
    </p:spTree>
    <p:extLst>
      <p:ext uri="{BB962C8B-B14F-4D97-AF65-F5344CB8AC3E}">
        <p14:creationId xmlns:p14="http://schemas.microsoft.com/office/powerpoint/2010/main" val="35600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87375" y="6805613"/>
            <a:ext cx="6315075" cy="210502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87375" y="4489450"/>
            <a:ext cx="6315075" cy="23161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2BB0C2-B830-425E-AB86-2C9EB5ED299C}" type="slidenum">
              <a:rPr lang="en-US" altLang="ja-JP"/>
              <a:pPr>
                <a:defRPr/>
              </a:pPr>
              <a:t>‹#›</a:t>
            </a:fld>
            <a:endParaRPr lang="en-US" altLang="ja-JP"/>
          </a:p>
        </p:txBody>
      </p:sp>
    </p:spTree>
    <p:extLst>
      <p:ext uri="{BB962C8B-B14F-4D97-AF65-F5344CB8AC3E}">
        <p14:creationId xmlns:p14="http://schemas.microsoft.com/office/powerpoint/2010/main" val="29034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57213" y="3060700"/>
            <a:ext cx="3081337"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790950" y="3060700"/>
            <a:ext cx="3081338"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2407B4-C241-471E-BE1F-832195597727}" type="slidenum">
              <a:rPr lang="en-US" altLang="ja-JP"/>
              <a:pPr>
                <a:defRPr/>
              </a:pPr>
              <a:t>‹#›</a:t>
            </a:fld>
            <a:endParaRPr lang="en-US" altLang="ja-JP"/>
          </a:p>
        </p:txBody>
      </p:sp>
    </p:spTree>
    <p:extLst>
      <p:ext uri="{BB962C8B-B14F-4D97-AF65-F5344CB8AC3E}">
        <p14:creationId xmlns:p14="http://schemas.microsoft.com/office/powerpoint/2010/main" val="23326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3863"/>
            <a:ext cx="6686550" cy="17653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71475" y="2370138"/>
            <a:ext cx="3282950"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71475" y="3359150"/>
            <a:ext cx="3282950"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773488" y="2370138"/>
            <a:ext cx="3284537"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773488" y="3359150"/>
            <a:ext cx="3284537"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C3A7262-E558-46EF-A797-AC36F30F61A8}" type="slidenum">
              <a:rPr lang="en-US" altLang="ja-JP"/>
              <a:pPr>
                <a:defRPr/>
              </a:pPr>
              <a:t>‹#›</a:t>
            </a:fld>
            <a:endParaRPr lang="en-US" altLang="ja-JP"/>
          </a:p>
        </p:txBody>
      </p:sp>
    </p:spTree>
    <p:extLst>
      <p:ext uri="{BB962C8B-B14F-4D97-AF65-F5344CB8AC3E}">
        <p14:creationId xmlns:p14="http://schemas.microsoft.com/office/powerpoint/2010/main" val="242941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31A046-6099-4B91-8ACC-4B6FC8B15251}" type="slidenum">
              <a:rPr lang="en-US" altLang="ja-JP"/>
              <a:pPr>
                <a:defRPr/>
              </a:pPr>
              <a:t>‹#›</a:t>
            </a:fld>
            <a:endParaRPr lang="en-US" altLang="ja-JP"/>
          </a:p>
        </p:txBody>
      </p:sp>
    </p:spTree>
    <p:extLst>
      <p:ext uri="{BB962C8B-B14F-4D97-AF65-F5344CB8AC3E}">
        <p14:creationId xmlns:p14="http://schemas.microsoft.com/office/powerpoint/2010/main" val="244766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488986B-9611-4D62-B41E-A0205EC62ACE}" type="slidenum">
              <a:rPr lang="en-US" altLang="ja-JP"/>
              <a:pPr>
                <a:defRPr/>
              </a:pPr>
              <a:t>‹#›</a:t>
            </a:fld>
            <a:endParaRPr lang="en-US" altLang="ja-JP"/>
          </a:p>
        </p:txBody>
      </p:sp>
    </p:spTree>
    <p:extLst>
      <p:ext uri="{BB962C8B-B14F-4D97-AF65-F5344CB8AC3E}">
        <p14:creationId xmlns:p14="http://schemas.microsoft.com/office/powerpoint/2010/main" val="60700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2275"/>
            <a:ext cx="2444750" cy="17938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905125" y="422275"/>
            <a:ext cx="4152900" cy="903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71475" y="2216150"/>
            <a:ext cx="2444750" cy="724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98B281-9065-4A31-A9E3-27AA5FE6B2C9}" type="slidenum">
              <a:rPr lang="en-US" altLang="ja-JP"/>
              <a:pPr>
                <a:defRPr/>
              </a:pPr>
              <a:t>‹#›</a:t>
            </a:fld>
            <a:endParaRPr lang="en-US" altLang="ja-JP"/>
          </a:p>
        </p:txBody>
      </p:sp>
    </p:spTree>
    <p:extLst>
      <p:ext uri="{BB962C8B-B14F-4D97-AF65-F5344CB8AC3E}">
        <p14:creationId xmlns:p14="http://schemas.microsoft.com/office/powerpoint/2010/main" val="7178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55738" y="7413625"/>
            <a:ext cx="4457700" cy="87630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455738" y="946150"/>
            <a:ext cx="4457700" cy="63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455738" y="8289925"/>
            <a:ext cx="4457700" cy="1243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DA2F374-B91E-48D9-B374-D87C9F041287}" type="slidenum">
              <a:rPr lang="en-US" altLang="ja-JP"/>
              <a:pPr>
                <a:defRPr/>
              </a:pPr>
              <a:t>‹#›</a:t>
            </a:fld>
            <a:endParaRPr lang="en-US" altLang="ja-JP"/>
          </a:p>
        </p:txBody>
      </p:sp>
    </p:spTree>
    <p:extLst>
      <p:ext uri="{BB962C8B-B14F-4D97-AF65-F5344CB8AC3E}">
        <p14:creationId xmlns:p14="http://schemas.microsoft.com/office/powerpoint/2010/main" val="1499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7213" y="941388"/>
            <a:ext cx="63150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57213" y="3060700"/>
            <a:ext cx="63150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57213" y="9650413"/>
            <a:ext cx="15478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defTabSz="1001713" eaLnBrk="1" hangingPunct="1">
              <a:defRPr sz="15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2538413" y="9650413"/>
            <a:ext cx="23526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ctr" defTabSz="1001713" eaLnBrk="1" hangingPunct="1">
              <a:defRPr sz="15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5324475" y="9650413"/>
            <a:ext cx="15478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r" defTabSz="1001713" eaLnBrk="1" hangingPunct="1">
              <a:defRPr sz="1500" smtClean="0">
                <a:ea typeface="ＭＳ Ｐゴシック" panose="020B0600070205080204" pitchFamily="50" charset="-128"/>
              </a:defRPr>
            </a:lvl1pPr>
          </a:lstStyle>
          <a:p>
            <a:pPr>
              <a:defRPr/>
            </a:pPr>
            <a:fld id="{43A256A5-8DE4-4107-AD74-7C5D78E1AC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713" rtl="0" eaLnBrk="0" fontAlgn="base" hangingPunct="0">
        <a:spcBef>
          <a:spcPct val="0"/>
        </a:spcBef>
        <a:spcAft>
          <a:spcPct val="0"/>
        </a:spcAft>
        <a:defRPr kumimoji="1" sz="4800">
          <a:solidFill>
            <a:schemeClr val="tx2"/>
          </a:solidFill>
          <a:latin typeface="+mj-lt"/>
          <a:ea typeface="+mj-ea"/>
          <a:cs typeface="+mj-cs"/>
        </a:defRPr>
      </a:lvl1pPr>
      <a:lvl2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2pPr>
      <a:lvl3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3pPr>
      <a:lvl4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4pPr>
      <a:lvl5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5pPr>
      <a:lvl6pPr marL="4572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6pPr>
      <a:lvl7pPr marL="9144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7pPr>
      <a:lvl8pPr marL="13716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8pPr>
      <a:lvl9pPr marL="18288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9pPr>
    </p:titleStyle>
    <p:bodyStyle>
      <a:lvl1pPr marL="374650" indent="-374650" algn="l" defTabSz="1001713" rtl="0" eaLnBrk="0" fontAlgn="base" hangingPunct="0">
        <a:spcBef>
          <a:spcPct val="20000"/>
        </a:spcBef>
        <a:spcAft>
          <a:spcPct val="0"/>
        </a:spcAft>
        <a:buChar char="•"/>
        <a:defRPr kumimoji="1" sz="3500">
          <a:solidFill>
            <a:schemeClr val="tx1"/>
          </a:solidFill>
          <a:latin typeface="+mn-lt"/>
          <a:ea typeface="+mn-ea"/>
          <a:cs typeface="+mn-cs"/>
        </a:defRPr>
      </a:lvl1pPr>
      <a:lvl2pPr marL="814388" indent="-314325" algn="l" defTabSz="1001713" rtl="0" eaLnBrk="0" fontAlgn="base" hangingPunct="0">
        <a:spcBef>
          <a:spcPct val="20000"/>
        </a:spcBef>
        <a:spcAft>
          <a:spcPct val="0"/>
        </a:spcAft>
        <a:buChar char="–"/>
        <a:defRPr kumimoji="1" sz="3100">
          <a:solidFill>
            <a:schemeClr val="tx1"/>
          </a:solidFill>
          <a:latin typeface="+mn-lt"/>
          <a:ea typeface="+mn-ea"/>
        </a:defRPr>
      </a:lvl2pPr>
      <a:lvl3pPr marL="1250950" indent="-249238" algn="l" defTabSz="1001713" rtl="0" eaLnBrk="0" fontAlgn="base" hangingPunct="0">
        <a:spcBef>
          <a:spcPct val="20000"/>
        </a:spcBef>
        <a:spcAft>
          <a:spcPct val="0"/>
        </a:spcAft>
        <a:buChar char="•"/>
        <a:defRPr kumimoji="1" sz="2600">
          <a:solidFill>
            <a:schemeClr val="tx1"/>
          </a:solidFill>
          <a:latin typeface="+mn-lt"/>
          <a:ea typeface="+mn-ea"/>
        </a:defRPr>
      </a:lvl3pPr>
      <a:lvl4pPr marL="1752600" indent="-250825" algn="l" defTabSz="1001713" rtl="0" eaLnBrk="0" fontAlgn="base" hangingPunct="0">
        <a:spcBef>
          <a:spcPct val="20000"/>
        </a:spcBef>
        <a:spcAft>
          <a:spcPct val="0"/>
        </a:spcAft>
        <a:buChar char="–"/>
        <a:defRPr kumimoji="1" sz="2200">
          <a:solidFill>
            <a:schemeClr val="tx1"/>
          </a:solidFill>
          <a:latin typeface="+mn-lt"/>
          <a:ea typeface="+mn-ea"/>
        </a:defRPr>
      </a:lvl4pPr>
      <a:lvl5pPr marL="2252663" indent="-249238" algn="l" defTabSz="1001713" rtl="0" eaLnBrk="0" fontAlgn="base" hangingPunct="0">
        <a:spcBef>
          <a:spcPct val="20000"/>
        </a:spcBef>
        <a:spcAft>
          <a:spcPct val="0"/>
        </a:spcAft>
        <a:buChar char="»"/>
        <a:defRPr kumimoji="1" sz="2200">
          <a:solidFill>
            <a:schemeClr val="tx1"/>
          </a:solidFill>
          <a:latin typeface="+mn-lt"/>
          <a:ea typeface="+mn-ea"/>
        </a:defRPr>
      </a:lvl5pPr>
      <a:lvl6pPr marL="2709863" indent="-249238" algn="l" defTabSz="1001713" rtl="0" fontAlgn="base">
        <a:spcBef>
          <a:spcPct val="20000"/>
        </a:spcBef>
        <a:spcAft>
          <a:spcPct val="0"/>
        </a:spcAft>
        <a:buChar char="»"/>
        <a:defRPr kumimoji="1" sz="2200">
          <a:solidFill>
            <a:schemeClr val="tx1"/>
          </a:solidFill>
          <a:latin typeface="+mn-lt"/>
          <a:ea typeface="+mn-ea"/>
        </a:defRPr>
      </a:lvl6pPr>
      <a:lvl7pPr marL="3167063" indent="-249238" algn="l" defTabSz="1001713" rtl="0" fontAlgn="base">
        <a:spcBef>
          <a:spcPct val="20000"/>
        </a:spcBef>
        <a:spcAft>
          <a:spcPct val="0"/>
        </a:spcAft>
        <a:buChar char="»"/>
        <a:defRPr kumimoji="1" sz="2200">
          <a:solidFill>
            <a:schemeClr val="tx1"/>
          </a:solidFill>
          <a:latin typeface="+mn-lt"/>
          <a:ea typeface="+mn-ea"/>
        </a:defRPr>
      </a:lvl7pPr>
      <a:lvl8pPr marL="3624263" indent="-249238" algn="l" defTabSz="1001713" rtl="0" fontAlgn="base">
        <a:spcBef>
          <a:spcPct val="20000"/>
        </a:spcBef>
        <a:spcAft>
          <a:spcPct val="0"/>
        </a:spcAft>
        <a:buChar char="»"/>
        <a:defRPr kumimoji="1" sz="2200">
          <a:solidFill>
            <a:schemeClr val="tx1"/>
          </a:solidFill>
          <a:latin typeface="+mn-lt"/>
          <a:ea typeface="+mn-ea"/>
        </a:defRPr>
      </a:lvl8pPr>
      <a:lvl9pPr marL="4081463" indent="-249238" algn="l" defTabSz="1001713"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E7C6077-49F3-5E11-9F59-A43580426044}"/>
              </a:ext>
            </a:extLst>
          </p:cNvPr>
          <p:cNvPicPr>
            <a:picLocks noChangeAspect="1"/>
          </p:cNvPicPr>
          <p:nvPr/>
        </p:nvPicPr>
        <p:blipFill rotWithShape="1">
          <a:blip r:embed="rId2"/>
          <a:srcRect l="-1" t="-1" r="25130" b="810"/>
          <a:stretch/>
        </p:blipFill>
        <p:spPr>
          <a:xfrm>
            <a:off x="0" y="0"/>
            <a:ext cx="7452000" cy="10584000"/>
          </a:xfrm>
          <a:prstGeom prst="rect">
            <a:avLst/>
          </a:prstGeom>
        </p:spPr>
      </p:pic>
      <p:sp>
        <p:nvSpPr>
          <p:cNvPr id="61" name="正方形/長方形 60"/>
          <p:cNvSpPr/>
          <p:nvPr/>
        </p:nvSpPr>
        <p:spPr>
          <a:xfrm>
            <a:off x="0" y="0"/>
            <a:ext cx="7429500" cy="10591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8" name="角丸四角形 17"/>
          <p:cNvSpPr/>
          <p:nvPr/>
        </p:nvSpPr>
        <p:spPr>
          <a:xfrm>
            <a:off x="319119" y="9456178"/>
            <a:ext cx="5840818" cy="1027814"/>
          </a:xfrm>
          <a:prstGeom prst="roundRect">
            <a:avLst/>
          </a:prstGeom>
          <a:solidFill>
            <a:srgbClr val="B3B3B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080" name="テキスト ボックス 2"/>
          <p:cNvSpPr txBox="1">
            <a:spLocks noChangeArrowheads="1"/>
          </p:cNvSpPr>
          <p:nvPr/>
        </p:nvSpPr>
        <p:spPr bwMode="auto">
          <a:xfrm>
            <a:off x="1290237" y="111357"/>
            <a:ext cx="4288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大学からの連絡をスマホで受け取り</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ログイン操作もしなくてすむ</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1959721" y="9456179"/>
            <a:ext cx="3676006"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Let’s try</a:t>
            </a:r>
            <a:endParaRPr kumimoji="1" lang="ja-JP" alt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endParaRPr>
          </a:p>
        </p:txBody>
      </p:sp>
      <p:sp>
        <p:nvSpPr>
          <p:cNvPr id="24" name="楕円 23"/>
          <p:cNvSpPr/>
          <p:nvPr/>
        </p:nvSpPr>
        <p:spPr>
          <a:xfrm>
            <a:off x="5742432" y="9553714"/>
            <a:ext cx="1618488" cy="813816"/>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設定方法は裏面</a:t>
            </a:r>
          </a:p>
        </p:txBody>
      </p:sp>
      <p:sp>
        <p:nvSpPr>
          <p:cNvPr id="50" name="角丸四角形 49"/>
          <p:cNvSpPr/>
          <p:nvPr/>
        </p:nvSpPr>
        <p:spPr>
          <a:xfrm>
            <a:off x="429492" y="3033160"/>
            <a:ext cx="6570515" cy="6139932"/>
          </a:xfrm>
          <a:prstGeom prst="roundRect">
            <a:avLst>
              <a:gd name="adj" fmla="val 7757"/>
            </a:avLst>
          </a:prstGeom>
          <a:solidFill>
            <a:schemeClr val="bg1">
              <a:lumMod val="85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通知が届く。押せば開く。</a:t>
            </a:r>
            <a:endParaRPr kumimoji="1" lang="en-US" altLang="ja-JP" sz="24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grpSp>
        <p:nvGrpSpPr>
          <p:cNvPr id="4" name="グループ化 3">
            <a:extLst>
              <a:ext uri="{FF2B5EF4-FFF2-40B4-BE49-F238E27FC236}">
                <a16:creationId xmlns:a16="http://schemas.microsoft.com/office/drawing/2014/main" id="{F9768D6F-874B-34FA-2722-7FD74C21FE24}"/>
              </a:ext>
            </a:extLst>
          </p:cNvPr>
          <p:cNvGrpSpPr/>
          <p:nvPr/>
        </p:nvGrpSpPr>
        <p:grpSpPr>
          <a:xfrm>
            <a:off x="859587" y="3907413"/>
            <a:ext cx="2592000" cy="5043894"/>
            <a:chOff x="2950723" y="3553991"/>
            <a:chExt cx="1409772" cy="2743341"/>
          </a:xfrm>
        </p:grpSpPr>
        <p:pic>
          <p:nvPicPr>
            <p:cNvPr id="52" name="図 5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950723" y="3553991"/>
              <a:ext cx="1409772" cy="2743341"/>
            </a:xfrm>
            <a:prstGeom prst="rect">
              <a:avLst/>
            </a:prstGeom>
          </p:spPr>
        </p:pic>
        <p:pic>
          <p:nvPicPr>
            <p:cNvPr id="47" name="Picture 2">
              <a:extLst>
                <a:ext uri="{FF2B5EF4-FFF2-40B4-BE49-F238E27FC236}">
                  <a16:creationId xmlns:a16="http://schemas.microsoft.com/office/drawing/2014/main" id="{69759F99-48FD-1BB8-3DD3-F6AF8DEB17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216" b="-1785"/>
            <a:stretch/>
          </p:blipFill>
          <p:spPr bwMode="auto">
            <a:xfrm>
              <a:off x="3076687" y="4985086"/>
              <a:ext cx="1152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562ABD-E955-3E60-92C2-3ACF81779D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48" b="76369"/>
            <a:stretch/>
          </p:blipFill>
          <p:spPr bwMode="auto">
            <a:xfrm>
              <a:off x="3076687" y="4853567"/>
              <a:ext cx="1152000"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図 7">
            <a:extLst>
              <a:ext uri="{FF2B5EF4-FFF2-40B4-BE49-F238E27FC236}">
                <a16:creationId xmlns:a16="http://schemas.microsoft.com/office/drawing/2014/main" id="{93DFB56E-42F5-1801-13A8-FA54B60ED621}"/>
              </a:ext>
            </a:extLst>
          </p:cNvPr>
          <p:cNvPicPr>
            <a:picLocks noChangeAspect="1"/>
          </p:cNvPicPr>
          <p:nvPr/>
        </p:nvPicPr>
        <p:blipFill>
          <a:blip r:embed="rId7"/>
          <a:stretch>
            <a:fillRect/>
          </a:stretch>
        </p:blipFill>
        <p:spPr>
          <a:xfrm>
            <a:off x="3977913" y="6842073"/>
            <a:ext cx="2592000" cy="1916724"/>
          </a:xfrm>
          <a:prstGeom prst="roundRect">
            <a:avLst>
              <a:gd name="adj" fmla="val 3746"/>
            </a:avLst>
          </a:prstGeom>
          <a:effectLst>
            <a:reflection blurRad="6350" stA="52000" endA="300" endPos="35000" dir="5400000" sy="-100000" algn="bl" rotWithShape="0"/>
          </a:effectLst>
        </p:spPr>
      </p:pic>
      <p:grpSp>
        <p:nvGrpSpPr>
          <p:cNvPr id="9" name="グループ化 8">
            <a:extLst>
              <a:ext uri="{FF2B5EF4-FFF2-40B4-BE49-F238E27FC236}">
                <a16:creationId xmlns:a16="http://schemas.microsoft.com/office/drawing/2014/main" id="{74379437-7823-63B0-FC87-F06F14FB9199}"/>
              </a:ext>
            </a:extLst>
          </p:cNvPr>
          <p:cNvGrpSpPr/>
          <p:nvPr/>
        </p:nvGrpSpPr>
        <p:grpSpPr>
          <a:xfrm>
            <a:off x="4013913" y="3744000"/>
            <a:ext cx="2520000" cy="2952945"/>
            <a:chOff x="4555269" y="3596475"/>
            <a:chExt cx="2520000" cy="2952945"/>
          </a:xfrm>
          <a:effectLst>
            <a:outerShdw blurRad="50800" dist="38100" dir="2700000" algn="tl" rotWithShape="0">
              <a:prstClr val="black">
                <a:alpha val="40000"/>
              </a:prstClr>
            </a:outerShdw>
          </a:effectLst>
        </p:grpSpPr>
        <p:pic>
          <p:nvPicPr>
            <p:cNvPr id="1030" name="Picture 6">
              <a:extLst>
                <a:ext uri="{FF2B5EF4-FFF2-40B4-BE49-F238E27FC236}">
                  <a16:creationId xmlns:a16="http://schemas.microsoft.com/office/drawing/2014/main" id="{3754DABD-995C-A47D-B8FB-F806FFA27D8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1DECEDE3-C92F-FA96-88FC-1A10470C3C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1" name="矢印: 右 20">
            <a:extLst>
              <a:ext uri="{FF2B5EF4-FFF2-40B4-BE49-F238E27FC236}">
                <a16:creationId xmlns:a16="http://schemas.microsoft.com/office/drawing/2014/main" id="{B7066DCF-C7D7-50DC-5F6B-F24F595D1C0B}"/>
              </a:ext>
            </a:extLst>
          </p:cNvPr>
          <p:cNvSpPr/>
          <p:nvPr/>
        </p:nvSpPr>
        <p:spPr>
          <a:xfrm rot="20942666">
            <a:off x="3337124" y="5093770"/>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3" name="矢印: 右 52">
            <a:extLst>
              <a:ext uri="{FF2B5EF4-FFF2-40B4-BE49-F238E27FC236}">
                <a16:creationId xmlns:a16="http://schemas.microsoft.com/office/drawing/2014/main" id="{2FD0E776-C154-79EB-2B5C-145FA61A2855}"/>
              </a:ext>
            </a:extLst>
          </p:cNvPr>
          <p:cNvSpPr/>
          <p:nvPr/>
        </p:nvSpPr>
        <p:spPr>
          <a:xfrm rot="657334" flipV="1">
            <a:off x="3337124" y="7058371"/>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pic>
        <p:nvPicPr>
          <p:cNvPr id="2" name="図 1">
            <a:extLst>
              <a:ext uri="{FF2B5EF4-FFF2-40B4-BE49-F238E27FC236}">
                <a16:creationId xmlns:a16="http://schemas.microsoft.com/office/drawing/2014/main" id="{2FC3EC12-7FF8-9FDD-5C47-C6AFC2DD3BE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118872" y="64008"/>
            <a:ext cx="720000" cy="720000"/>
          </a:xfrm>
          <a:prstGeom prst="rect">
            <a:avLst/>
          </a:prstGeom>
          <a:effectLst>
            <a:outerShdw blurRad="50800" dist="38100" dir="2700000" algn="tl" rotWithShape="0">
              <a:prstClr val="black">
                <a:alpha val="40000"/>
              </a:prstClr>
            </a:outerShdw>
          </a:effectLst>
        </p:spPr>
      </p:pic>
      <p:sp>
        <p:nvSpPr>
          <p:cNvPr id="10" name="角丸四角形 4">
            <a:extLst>
              <a:ext uri="{FF2B5EF4-FFF2-40B4-BE49-F238E27FC236}">
                <a16:creationId xmlns:a16="http://schemas.microsoft.com/office/drawing/2014/main" id="{D1B8CD86-F735-EACF-30A1-05EB0B75BD75}"/>
              </a:ext>
            </a:extLst>
          </p:cNvPr>
          <p:cNvSpPr/>
          <p:nvPr/>
        </p:nvSpPr>
        <p:spPr>
          <a:xfrm>
            <a:off x="-26092" y="886421"/>
            <a:ext cx="7429500" cy="1715386"/>
          </a:xfrm>
          <a:prstGeom prst="roundRect">
            <a:avLst>
              <a:gd name="adj" fmla="val 50000"/>
            </a:avLst>
          </a:prstGeom>
          <a:solidFill>
            <a:schemeClr val="accent5">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 name="Text Box 85">
            <a:extLst>
              <a:ext uri="{FF2B5EF4-FFF2-40B4-BE49-F238E27FC236}">
                <a16:creationId xmlns:a16="http://schemas.microsoft.com/office/drawing/2014/main" id="{91FB0AEA-3BD4-D4F6-9762-E5517392727E}"/>
              </a:ext>
            </a:extLst>
          </p:cNvPr>
          <p:cNvSpPr txBox="1">
            <a:spLocks noChangeArrowheads="1"/>
          </p:cNvSpPr>
          <p:nvPr/>
        </p:nvSpPr>
        <p:spPr bwMode="auto">
          <a:xfrm>
            <a:off x="87450" y="978895"/>
            <a:ext cx="72485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34" tIns="144000" rIns="100134" bIns="50067"/>
          <a:lstStyle>
            <a:lvl1pPr defTabSz="1001713">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defTabSz="1001713">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defTabSz="1001713">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10017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通知＆ログイン機能</a:t>
            </a:r>
            <a:endParaRPr kumimoji="1"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1001713" rtl="0" eaLnBrk="1" fontAlgn="base" latinLnBrk="0" hangingPunct="1">
              <a:lnSpc>
                <a:spcPts val="8500"/>
              </a:lnSpc>
              <a:spcBef>
                <a:spcPct val="0"/>
              </a:spcBef>
              <a:spcAft>
                <a:spcPct val="0"/>
              </a:spcAft>
              <a:buClrTx/>
              <a:buSzTx/>
              <a:buFontTx/>
              <a:buNone/>
              <a:tabLst/>
              <a:defRPr/>
            </a:pPr>
            <a:r>
              <a:rPr kumimoji="1" lang="en-US" altLang="ja-JP" sz="8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melly</a:t>
            </a:r>
            <a:endParaRPr kumimoji="1" lang="en-US" altLang="ja-JP"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endParaRPr>
          </a:p>
          <a:p>
            <a:pPr marL="0" marR="0" lvl="0" indent="0" algn="ctr" defTabSz="1001713"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istral" panose="03090702030407020403" pitchFamily="66" charset="0"/>
              <a:ea typeface="HG創英角ｺﾞｼｯｸUB" panose="020B0909000000000000" pitchFamily="49" charset="-128"/>
              <a:cs typeface="+mn-cs"/>
            </a:endParaRPr>
          </a:p>
        </p:txBody>
      </p:sp>
      <p:sp>
        <p:nvSpPr>
          <p:cNvPr id="3" name="円形吹き出し 2"/>
          <p:cNvSpPr/>
          <p:nvPr/>
        </p:nvSpPr>
        <p:spPr>
          <a:xfrm>
            <a:off x="5578549" y="1210236"/>
            <a:ext cx="1552353" cy="649968"/>
          </a:xfrm>
          <a:prstGeom prst="wedgeEllipseCallout">
            <a:avLst>
              <a:gd name="adj1" fmla="val -63264"/>
              <a:gd name="adj2" fmla="val 60384"/>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ワンタップで</a:t>
            </a:r>
            <a:endParaRPr kumimoji="1" lang="en-US" altLang="ja-JP"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必要なページが</a:t>
            </a:r>
            <a:endParaRPr kumimoji="1" lang="en-US" altLang="ja-JP"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ひらける</a:t>
            </a:r>
          </a:p>
        </p:txBody>
      </p:sp>
      <p:pic>
        <p:nvPicPr>
          <p:cNvPr id="13" name="図 12">
            <a:extLst>
              <a:ext uri="{FF2B5EF4-FFF2-40B4-BE49-F238E27FC236}">
                <a16:creationId xmlns:a16="http://schemas.microsoft.com/office/drawing/2014/main" id="{D5831AA4-45DF-9FFD-19BE-E4DE505FBE2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583337" y="9537836"/>
            <a:ext cx="852174" cy="852174"/>
          </a:xfrm>
          <a:prstGeom prst="rect">
            <a:avLst/>
          </a:prstGeom>
          <a:effectLst>
            <a:outerShdw blurRad="50800" dist="38100" dir="2700000" algn="tl" rotWithShape="0">
              <a:prstClr val="black">
                <a:alpha val="40000"/>
              </a:prstClr>
            </a:outerShdw>
          </a:effectLst>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686AD888-E181-1B54-4484-34D51B8669D1}"/>
              </a:ext>
            </a:extLst>
          </p:cNvPr>
          <p:cNvPicPr>
            <a:picLocks noChangeAspect="1"/>
          </p:cNvPicPr>
          <p:nvPr/>
        </p:nvPicPr>
        <p:blipFill>
          <a:blip r:embed="rId11">
            <a:extLst>
              <a:ext uri="{28A0092B-C50C-407E-A947-70E740481C1C}">
                <a14:useLocalDpi xmlns:a14="http://schemas.microsoft.com/office/drawing/2010/main" val="0"/>
              </a:ext>
            </a:extLst>
          </a:blip>
          <a:srcRect r="79860" b="48611"/>
          <a:stretch/>
        </p:blipFill>
        <p:spPr>
          <a:xfrm>
            <a:off x="1103884" y="4559801"/>
            <a:ext cx="2124000" cy="3387152"/>
          </a:xfrm>
          <a:prstGeom prst="rect">
            <a:avLst/>
          </a:prstGeom>
        </p:spPr>
      </p:pic>
      <p:pic>
        <p:nvPicPr>
          <p:cNvPr id="16" name="図 15">
            <a:extLst>
              <a:ext uri="{FF2B5EF4-FFF2-40B4-BE49-F238E27FC236}">
                <a16:creationId xmlns:a16="http://schemas.microsoft.com/office/drawing/2014/main" id="{DAEB46C0-A665-4113-6A87-0F24D978E5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1101" y="5619383"/>
            <a:ext cx="1625499" cy="1219124"/>
          </a:xfrm>
          <a:prstGeom prst="rect">
            <a:avLst/>
          </a:prstGeom>
        </p:spPr>
      </p:pic>
      <p:pic>
        <p:nvPicPr>
          <p:cNvPr id="14" name="図 13">
            <a:extLst>
              <a:ext uri="{FF2B5EF4-FFF2-40B4-BE49-F238E27FC236}">
                <a16:creationId xmlns:a16="http://schemas.microsoft.com/office/drawing/2014/main" id="{266F0C73-AD68-2BDD-92E2-AA6F758E93FE}"/>
              </a:ext>
            </a:extLst>
          </p:cNvPr>
          <p:cNvPicPr>
            <a:picLocks noChangeAspect="1"/>
          </p:cNvPicPr>
          <p:nvPr/>
        </p:nvPicPr>
        <p:blipFill>
          <a:blip r:embed="rId7"/>
          <a:stretch>
            <a:fillRect/>
          </a:stretch>
        </p:blipFill>
        <p:spPr>
          <a:xfrm>
            <a:off x="3992413" y="6838507"/>
            <a:ext cx="2592000" cy="1916724"/>
          </a:xfrm>
          <a:prstGeom prst="roundRect">
            <a:avLst>
              <a:gd name="adj" fmla="val 3746"/>
            </a:avLst>
          </a:prstGeom>
          <a:effectLst>
            <a:reflection blurRad="6350" stA="52000" endA="300" endPos="35000" dir="5400000" sy="-100000" algn="bl" rotWithShape="0"/>
          </a:effectLst>
        </p:spPr>
      </p:pic>
      <p:grpSp>
        <p:nvGrpSpPr>
          <p:cNvPr id="15" name="グループ化 14">
            <a:extLst>
              <a:ext uri="{FF2B5EF4-FFF2-40B4-BE49-F238E27FC236}">
                <a16:creationId xmlns:a16="http://schemas.microsoft.com/office/drawing/2014/main" id="{A3A88F5C-A557-1B55-002A-F9F6FF064E34}"/>
              </a:ext>
            </a:extLst>
          </p:cNvPr>
          <p:cNvGrpSpPr/>
          <p:nvPr/>
        </p:nvGrpSpPr>
        <p:grpSpPr>
          <a:xfrm>
            <a:off x="4013915" y="3740434"/>
            <a:ext cx="2520000" cy="2952945"/>
            <a:chOff x="4555269" y="3596475"/>
            <a:chExt cx="2520000" cy="2952945"/>
          </a:xfrm>
          <a:effectLst>
            <a:outerShdw blurRad="50800" dist="38100" dir="2700000" algn="tl" rotWithShape="0">
              <a:prstClr val="black">
                <a:alpha val="40000"/>
              </a:prstClr>
            </a:outerShdw>
          </a:effectLst>
        </p:grpSpPr>
        <p:pic>
          <p:nvPicPr>
            <p:cNvPr id="17" name="Picture 6">
              <a:extLst>
                <a:ext uri="{FF2B5EF4-FFF2-40B4-BE49-F238E27FC236}">
                  <a16:creationId xmlns:a16="http://schemas.microsoft.com/office/drawing/2014/main" id="{E137804A-46C3-2143-7658-1E8CC90A79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2901A3CF-D8D7-87E2-AFC4-DDE46D51483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0" name="矢印: 右 19">
            <a:extLst>
              <a:ext uri="{FF2B5EF4-FFF2-40B4-BE49-F238E27FC236}">
                <a16:creationId xmlns:a16="http://schemas.microsoft.com/office/drawing/2014/main" id="{86CFCF6F-B0E7-9825-5495-509C85D39695}"/>
              </a:ext>
            </a:extLst>
          </p:cNvPr>
          <p:cNvSpPr/>
          <p:nvPr/>
        </p:nvSpPr>
        <p:spPr>
          <a:xfrm rot="20942666">
            <a:off x="3337126" y="5090204"/>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23" name="矢印: 右 22">
            <a:extLst>
              <a:ext uri="{FF2B5EF4-FFF2-40B4-BE49-F238E27FC236}">
                <a16:creationId xmlns:a16="http://schemas.microsoft.com/office/drawing/2014/main" id="{C99E5A17-DEF0-5852-DA9C-B4F442FD3B7C}"/>
              </a:ext>
            </a:extLst>
          </p:cNvPr>
          <p:cNvSpPr/>
          <p:nvPr/>
        </p:nvSpPr>
        <p:spPr>
          <a:xfrm rot="657334" flipV="1">
            <a:off x="3337126" y="7054805"/>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92285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7429500" cy="396000"/>
          </a:xfrm>
          <a:prstGeom prst="rect">
            <a:avLst/>
          </a:prstGeom>
          <a:solidFill>
            <a:schemeClr val="accent1">
              <a:lumMod val="75000"/>
            </a:schemeClr>
          </a:solidFill>
        </p:spPr>
        <p:txBody>
          <a:bodyPr>
            <a:spAutoFit/>
          </a:bodyPr>
          <a:lstStyle/>
          <a:p>
            <a:pPr algn="ctr" eaLnBrk="1" hangingPunct="1">
              <a:defRPr/>
            </a:pPr>
            <a:r>
              <a:rPr lang="en-US" altLang="ja-JP" sz="1800" dirty="0" err="1">
                <a:solidFill>
                  <a:schemeClr val="bg1"/>
                </a:solidFill>
                <a:effectLst>
                  <a:outerShdw blurRad="38100" dist="38100" dir="2700000" algn="tl">
                    <a:srgbClr val="000000">
                      <a:alpha val="43137"/>
                    </a:srgbClr>
                  </a:outerShdw>
                </a:effectLst>
                <a:latin typeface="Cooper Black" panose="0208090404030B020404" pitchFamily="18" charset="0"/>
              </a:rPr>
              <a:t>Melly</a:t>
            </a:r>
            <a:r>
              <a:rPr lang="ja-JP" altLang="en-US" sz="1800" dirty="0" err="1">
                <a:solidFill>
                  <a:schemeClr val="bg1"/>
                </a:solidFill>
                <a:effectLst>
                  <a:outerShdw blurRad="38100" dist="38100" dir="2700000" algn="tl">
                    <a:srgbClr val="000000">
                      <a:alpha val="43137"/>
                    </a:srgbClr>
                  </a:outerShdw>
                </a:effectLst>
                <a:latin typeface="Cooper Black" panose="0208090404030B020404" pitchFamily="18" charset="0"/>
              </a:rPr>
              <a:t>って</a:t>
            </a:r>
            <a:r>
              <a:rPr lang="ja-JP" altLang="en-US" sz="1800" dirty="0">
                <a:solidFill>
                  <a:schemeClr val="bg1"/>
                </a:solidFill>
                <a:effectLst>
                  <a:outerShdw blurRad="38100" dist="38100" dir="2700000" algn="tl">
                    <a:srgbClr val="000000">
                      <a:alpha val="43137"/>
                    </a:srgbClr>
                  </a:outerShdw>
                </a:effectLst>
                <a:latin typeface="Cooper Black" panose="0208090404030B020404" pitchFamily="18" charset="0"/>
              </a:rPr>
              <a:t>どんなもの？</a:t>
            </a:r>
          </a:p>
        </p:txBody>
      </p:sp>
      <p:sp>
        <p:nvSpPr>
          <p:cNvPr id="108" name="テキスト ボックス 107"/>
          <p:cNvSpPr txBox="1"/>
          <p:nvPr/>
        </p:nvSpPr>
        <p:spPr>
          <a:xfrm>
            <a:off x="-1030" y="1827980"/>
            <a:ext cx="7429500" cy="324000"/>
          </a:xfrm>
          <a:prstGeom prst="rect">
            <a:avLst/>
          </a:prstGeom>
          <a:solidFill>
            <a:schemeClr val="accent1">
              <a:lumMod val="75000"/>
            </a:schemeClr>
          </a:solidFill>
        </p:spPr>
        <p:txBody>
          <a:bodyPr wrap="square" tIns="72000">
            <a:noAutofit/>
          </a:bodyPr>
          <a:lstStyle/>
          <a:p>
            <a:pPr algn="ctr" eaLnBrk="1" hangingPunct="1">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スマホアプリの設定方法</a:t>
            </a:r>
          </a:p>
        </p:txBody>
      </p:sp>
      <p:sp>
        <p:nvSpPr>
          <p:cNvPr id="130" name="テキスト ボックス 129"/>
          <p:cNvSpPr txBox="1">
            <a:spLocks noChangeArrowheads="1"/>
          </p:cNvSpPr>
          <p:nvPr/>
        </p:nvSpPr>
        <p:spPr bwMode="auto">
          <a:xfrm>
            <a:off x="255236" y="5558469"/>
            <a:ext cx="22467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メイリオ" panose="020B0604030504040204" pitchFamily="50" charset="-128"/>
                <a:ea typeface="メイリオ" panose="020B0604030504040204" pitchFamily="50" charset="-128"/>
              </a:rPr>
              <a:t>④ </a:t>
            </a:r>
            <a:r>
              <a:rPr lang="ja-JP" altLang="en-US" sz="1000" dirty="0">
                <a:latin typeface="メイリオ" panose="020B0604030504040204" pitchFamily="50" charset="-128"/>
                <a:ea typeface="メイリオ" panose="020B0604030504040204" pitchFamily="50" charset="-128"/>
              </a:rPr>
              <a:t>アプリを先にダウンロードし、</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b="1" dirty="0">
                <a:solidFill>
                  <a:srgbClr val="FF0000"/>
                </a:solidFill>
                <a:latin typeface="メイリオ" panose="020B0604030504040204" pitchFamily="50" charset="-128"/>
                <a:ea typeface="メイリオ" panose="020B0604030504040204" pitchFamily="50" charset="-128"/>
              </a:rPr>
              <a:t>この画面に戻って「ｱﾌﾟﾘを起動」</a:t>
            </a:r>
            <a:endParaRPr lang="en-US" altLang="ja-JP" sz="1000" b="1"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b="1"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を押す。</a:t>
            </a:r>
            <a:endParaRPr lang="en-US" altLang="ja-JP" sz="1000" dirty="0">
              <a:latin typeface="メイリオ" panose="020B0604030504040204" pitchFamily="50" charset="-128"/>
              <a:ea typeface="メイリオ" panose="020B0604030504040204" pitchFamily="50" charset="-128"/>
            </a:endParaRPr>
          </a:p>
        </p:txBody>
      </p:sp>
      <p:sp>
        <p:nvSpPr>
          <p:cNvPr id="142" name="二等辺三角形 141"/>
          <p:cNvSpPr/>
          <p:nvPr/>
        </p:nvSpPr>
        <p:spPr>
          <a:xfrm rot="16200000" flipH="1" flipV="1">
            <a:off x="4621554" y="3694577"/>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二等辺三角形 142"/>
          <p:cNvSpPr/>
          <p:nvPr/>
        </p:nvSpPr>
        <p:spPr>
          <a:xfrm rot="16200000" flipH="1" flipV="1">
            <a:off x="6863765" y="3742960"/>
            <a:ext cx="432000" cy="82026"/>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二等辺三角形 143"/>
          <p:cNvSpPr/>
          <p:nvPr/>
        </p:nvSpPr>
        <p:spPr>
          <a:xfrm rot="16200000" flipH="1" flipV="1">
            <a:off x="2330938" y="7437669"/>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二等辺三角形 145"/>
          <p:cNvSpPr/>
          <p:nvPr/>
        </p:nvSpPr>
        <p:spPr>
          <a:xfrm rot="16200000" flipH="1" flipV="1">
            <a:off x="2330938" y="3645838"/>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9227520-EED6-45FD-CC38-23117DF003A5}"/>
              </a:ext>
            </a:extLst>
          </p:cNvPr>
          <p:cNvPicPr>
            <a:picLocks noChangeAspect="1"/>
          </p:cNvPicPr>
          <p:nvPr/>
        </p:nvPicPr>
        <p:blipFill>
          <a:blip r:embed="rId2" cstate="print">
            <a:extLst>
              <a:ext uri="{28A0092B-C50C-407E-A947-70E740481C1C}">
                <a14:useLocalDpi xmlns:a14="http://schemas.microsoft.com/office/drawing/2010/main" val="0"/>
              </a:ext>
            </a:extLst>
          </a:blip>
          <a:srcRect b="19643"/>
          <a:stretch>
            <a:fillRect/>
          </a:stretch>
        </p:blipFill>
        <p:spPr>
          <a:xfrm>
            <a:off x="488311" y="6119851"/>
            <a:ext cx="1800000" cy="2572719"/>
          </a:xfrm>
          <a:prstGeom prst="rect">
            <a:avLst/>
          </a:prstGeom>
          <a:effectLst>
            <a:outerShdw blurRad="50800" dist="38100" dir="2700000" algn="tl" rotWithShape="0">
              <a:prstClr val="black">
                <a:alpha val="40000"/>
              </a:prstClr>
            </a:outerShdw>
          </a:effectLst>
        </p:spPr>
      </p:pic>
      <p:sp>
        <p:nvSpPr>
          <p:cNvPr id="168" name="角丸四角形 167"/>
          <p:cNvSpPr/>
          <p:nvPr/>
        </p:nvSpPr>
        <p:spPr>
          <a:xfrm>
            <a:off x="488311" y="7486700"/>
            <a:ext cx="1790314" cy="274624"/>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0" y="10254827"/>
            <a:ext cx="7429500" cy="3369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r" eaLnBrk="1" hangingPunct="1">
              <a:defRPr/>
            </a:pP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A59950DE-7B17-2FFA-CE2D-DF5D75D18A47}"/>
              </a:ext>
            </a:extLst>
          </p:cNvPr>
          <p:cNvPicPr>
            <a:picLocks noChangeAspect="1"/>
          </p:cNvPicPr>
          <p:nvPr/>
        </p:nvPicPr>
        <p:blipFill>
          <a:blip r:embed="rId3"/>
          <a:stretch>
            <a:fillRect/>
          </a:stretch>
        </p:blipFill>
        <p:spPr>
          <a:xfrm>
            <a:off x="2774482" y="2732767"/>
            <a:ext cx="1800000" cy="2258089"/>
          </a:xfrm>
          <a:prstGeom prst="rect">
            <a:avLst/>
          </a:prstGeom>
          <a:effectLst>
            <a:outerShdw blurRad="50800" dist="38100" dir="2700000" algn="tl" rotWithShape="0">
              <a:prstClr val="black">
                <a:alpha val="40000"/>
              </a:prstClr>
            </a:outerShdw>
          </a:effectLst>
        </p:spPr>
      </p:pic>
      <p:sp>
        <p:nvSpPr>
          <p:cNvPr id="13" name="角丸四角形 167">
            <a:extLst>
              <a:ext uri="{FF2B5EF4-FFF2-40B4-BE49-F238E27FC236}">
                <a16:creationId xmlns:a16="http://schemas.microsoft.com/office/drawing/2014/main" id="{EB3C34D4-303C-7F56-5435-E37F26017FAF}"/>
              </a:ext>
            </a:extLst>
          </p:cNvPr>
          <p:cNvSpPr/>
          <p:nvPr/>
        </p:nvSpPr>
        <p:spPr>
          <a:xfrm>
            <a:off x="2817973" y="3252297"/>
            <a:ext cx="649127" cy="110975"/>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a:extLst>
              <a:ext uri="{FF2B5EF4-FFF2-40B4-BE49-F238E27FC236}">
                <a16:creationId xmlns:a16="http://schemas.microsoft.com/office/drawing/2014/main" id="{DC37BEDD-C301-F97F-1559-9C45BE23297E}"/>
              </a:ext>
            </a:extLst>
          </p:cNvPr>
          <p:cNvPicPr>
            <a:picLocks noChangeAspect="1"/>
          </p:cNvPicPr>
          <p:nvPr/>
        </p:nvPicPr>
        <p:blipFill>
          <a:blip r:embed="rId4"/>
          <a:stretch>
            <a:fillRect/>
          </a:stretch>
        </p:blipFill>
        <p:spPr>
          <a:xfrm>
            <a:off x="5060653" y="2732767"/>
            <a:ext cx="1800000" cy="2102413"/>
          </a:xfrm>
          <a:prstGeom prst="rect">
            <a:avLst/>
          </a:prstGeom>
          <a:effectLst>
            <a:outerShdw blurRad="50800" dist="38100" dir="2700000" algn="tl" rotWithShape="0">
              <a:prstClr val="black">
                <a:alpha val="40000"/>
              </a:prstClr>
            </a:outerShdw>
          </a:effectLst>
        </p:spPr>
      </p:pic>
      <p:sp>
        <p:nvSpPr>
          <p:cNvPr id="18" name="角丸四角形 167">
            <a:extLst>
              <a:ext uri="{FF2B5EF4-FFF2-40B4-BE49-F238E27FC236}">
                <a16:creationId xmlns:a16="http://schemas.microsoft.com/office/drawing/2014/main" id="{D9DFF4B4-E554-D0C4-A457-174604F2D4B7}"/>
              </a:ext>
            </a:extLst>
          </p:cNvPr>
          <p:cNvSpPr/>
          <p:nvPr/>
        </p:nvSpPr>
        <p:spPr>
          <a:xfrm>
            <a:off x="5099325" y="3055141"/>
            <a:ext cx="744321" cy="182398"/>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9C5DD67-24CD-5D03-AD8B-C34F3C10D4F6}"/>
              </a:ext>
            </a:extLst>
          </p:cNvPr>
          <p:cNvSpPr txBox="1">
            <a:spLocks noChangeArrowheads="1"/>
          </p:cNvSpPr>
          <p:nvPr/>
        </p:nvSpPr>
        <p:spPr bwMode="auto">
          <a:xfrm>
            <a:off x="0" y="10002650"/>
            <a:ext cx="2915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メニュー等は大学によって異なることがあります。</a:t>
            </a:r>
            <a:endParaRPr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5F7365C-AB81-A841-C1BF-5407DAE58448}"/>
              </a:ext>
            </a:extLst>
          </p:cNvPr>
          <p:cNvSpPr txBox="1">
            <a:spLocks noChangeArrowheads="1"/>
          </p:cNvSpPr>
          <p:nvPr/>
        </p:nvSpPr>
        <p:spPr bwMode="auto">
          <a:xfrm>
            <a:off x="2566666" y="5558469"/>
            <a:ext cx="2339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⑤ アプリのホームが表示されます。</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（次からはこの画面が開きます）</a:t>
            </a:r>
            <a:endParaRPr lang="en-US" altLang="ja-JP" sz="10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9AFD85B-D1CE-74AC-65E3-FEE9DC02D23D}"/>
              </a:ext>
            </a:extLst>
          </p:cNvPr>
          <p:cNvSpPr txBox="1">
            <a:spLocks noChangeArrowheads="1"/>
          </p:cNvSpPr>
          <p:nvPr/>
        </p:nvSpPr>
        <p:spPr bwMode="auto">
          <a:xfrm>
            <a:off x="4837554" y="5558469"/>
            <a:ext cx="2339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⑥ メッセージを押下すると</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等の通知を確認できます。</a:t>
            </a:r>
            <a:endParaRPr lang="en-US" altLang="ja-JP" sz="1000" dirty="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55BE20A9-8AC9-F6DB-4B43-AA36727324CB}"/>
              </a:ext>
            </a:extLst>
          </p:cNvPr>
          <p:cNvPicPr>
            <a:picLocks noChangeAspect="1"/>
          </p:cNvPicPr>
          <p:nvPr/>
        </p:nvPicPr>
        <p:blipFill>
          <a:blip r:embed="rId5"/>
          <a:stretch>
            <a:fillRect/>
          </a:stretch>
        </p:blipFill>
        <p:spPr>
          <a:xfrm>
            <a:off x="4935338" y="834033"/>
            <a:ext cx="888714" cy="718534"/>
          </a:xfrm>
          <a:prstGeom prst="rect">
            <a:avLst/>
          </a:prstGeom>
        </p:spPr>
      </p:pic>
      <p:sp>
        <p:nvSpPr>
          <p:cNvPr id="42" name="テキスト ボックス 51">
            <a:extLst>
              <a:ext uri="{FF2B5EF4-FFF2-40B4-BE49-F238E27FC236}">
                <a16:creationId xmlns:a16="http://schemas.microsoft.com/office/drawing/2014/main" id="{099E317F-1DBE-1D59-0049-12F524101193}"/>
              </a:ext>
            </a:extLst>
          </p:cNvPr>
          <p:cNvSpPr txBox="1">
            <a:spLocks noChangeArrowheads="1"/>
          </p:cNvSpPr>
          <p:nvPr/>
        </p:nvSpPr>
        <p:spPr bwMode="auto">
          <a:xfrm>
            <a:off x="68168" y="521808"/>
            <a:ext cx="4799527"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err="1">
                <a:latin typeface="メイリオ" panose="020B0604030504040204" pitchFamily="50" charset="-128"/>
                <a:ea typeface="メイリオ" panose="020B0604030504040204" pitchFamily="50" charset="-128"/>
              </a:rPr>
              <a:t>melly</a:t>
            </a:r>
            <a:r>
              <a:rPr lang="ja-JP" altLang="en-US" sz="1000" dirty="0">
                <a:latin typeface="メイリオ" panose="020B0604030504040204" pitchFamily="50" charset="-128"/>
                <a:ea typeface="メイリオ" panose="020B0604030504040204" pitchFamily="50" charset="-128"/>
              </a:rPr>
              <a:t>アプリを利用すると大学からの連絡をスマホで受け取ることができます。アプリをダウンロードし</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にログインしておくと、掲示情報を自分で読みに行ったり、入力の必要な場所を探したり、毎回ログイン操作をしたりすることから解放されます。</a:t>
            </a:r>
            <a:endParaRPr lang="en-US" altLang="ja-JP" sz="1000" dirty="0">
              <a:latin typeface="メイリオ" panose="020B0604030504040204" pitchFamily="50" charset="-128"/>
              <a:ea typeface="メイリオ" panose="020B0604030504040204" pitchFamily="50" charset="-128"/>
            </a:endParaRPr>
          </a:p>
        </p:txBody>
      </p:sp>
      <p:sp>
        <p:nvSpPr>
          <p:cNvPr id="43" name="吹き出し: 角を丸めた四角形 42">
            <a:extLst>
              <a:ext uri="{FF2B5EF4-FFF2-40B4-BE49-F238E27FC236}">
                <a16:creationId xmlns:a16="http://schemas.microsoft.com/office/drawing/2014/main" id="{46D21270-C104-8F8A-2D1A-CB29B783E623}"/>
              </a:ext>
            </a:extLst>
          </p:cNvPr>
          <p:cNvSpPr/>
          <p:nvPr/>
        </p:nvSpPr>
        <p:spPr>
          <a:xfrm>
            <a:off x="6107480" y="506827"/>
            <a:ext cx="1256262" cy="1111886"/>
          </a:xfrm>
          <a:prstGeom prst="wedgeRoundRectCallout">
            <a:avLst>
              <a:gd name="adj1" fmla="val -78527"/>
              <a:gd name="adj2" fmla="val 8080"/>
              <a:gd name="adj3" fmla="val 16667"/>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nchorCtr="0"/>
          <a:lstStyle/>
          <a:p>
            <a:r>
              <a:rPr lang="ja-JP" altLang="en-US" sz="1000" dirty="0">
                <a:solidFill>
                  <a:schemeClr val="tx1"/>
                </a:solidFill>
                <a:latin typeface="メイリオ" panose="020B0604030504040204" pitchFamily="50" charset="-128"/>
                <a:ea typeface="メイリオ" panose="020B0604030504040204" pitchFamily="50" charset="-128"/>
              </a:rPr>
              <a:t>　大学からの連絡通知を受け取ることができます。通知から直接内容を確認することができます。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B6E88E41-13FD-FA7A-3593-8DA2DAE88720}"/>
              </a:ext>
            </a:extLst>
          </p:cNvPr>
          <p:cNvGrpSpPr/>
          <p:nvPr/>
        </p:nvGrpSpPr>
        <p:grpSpPr>
          <a:xfrm>
            <a:off x="2774482" y="6124038"/>
            <a:ext cx="1800200" cy="3071742"/>
            <a:chOff x="750445" y="5842472"/>
            <a:chExt cx="1800200" cy="3071742"/>
          </a:xfrm>
        </p:grpSpPr>
        <p:pic>
          <p:nvPicPr>
            <p:cNvPr id="9" name="図 8">
              <a:extLst>
                <a:ext uri="{FF2B5EF4-FFF2-40B4-BE49-F238E27FC236}">
                  <a16:creationId xmlns:a16="http://schemas.microsoft.com/office/drawing/2014/main" id="{C354F976-29ED-52F7-C7C9-9AA2CD6F9133}"/>
                </a:ext>
              </a:extLst>
            </p:cNvPr>
            <p:cNvPicPr>
              <a:picLocks noChangeAspect="1"/>
            </p:cNvPicPr>
            <p:nvPr/>
          </p:nvPicPr>
          <p:blipFill>
            <a:blip r:embed="rId6" cstate="print">
              <a:extLst>
                <a:ext uri="{28A0092B-C50C-407E-A947-70E740481C1C}">
                  <a14:useLocalDpi xmlns:a14="http://schemas.microsoft.com/office/drawing/2010/main" val="0"/>
                </a:ext>
              </a:extLst>
            </a:blip>
            <a:srcRect t="5570" b="17637"/>
            <a:stretch>
              <a:fillRect/>
            </a:stretch>
          </p:blipFill>
          <p:spPr>
            <a:xfrm>
              <a:off x="750445" y="5842472"/>
              <a:ext cx="1800000" cy="3071742"/>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E2F14F75-1934-9906-C7D8-301D35A53884}"/>
                </a:ext>
              </a:extLst>
            </p:cNvPr>
            <p:cNvPicPr>
              <a:picLocks noChangeAspect="1"/>
            </p:cNvPicPr>
            <p:nvPr/>
          </p:nvPicPr>
          <p:blipFill>
            <a:blip r:embed="rId7">
              <a:extLst>
                <a:ext uri="{28A0092B-C50C-407E-A947-70E740481C1C}">
                  <a14:useLocalDpi xmlns:a14="http://schemas.microsoft.com/office/drawing/2010/main" val="0"/>
                </a:ext>
              </a:extLst>
            </a:blip>
            <a:srcRect t="76435" b="21400"/>
            <a:stretch>
              <a:fillRect/>
            </a:stretch>
          </p:blipFill>
          <p:spPr>
            <a:xfrm>
              <a:off x="750645" y="8698769"/>
              <a:ext cx="1800000" cy="215444"/>
            </a:xfrm>
            <a:prstGeom prst="rect">
              <a:avLst/>
            </a:prstGeom>
          </p:spPr>
        </p:pic>
        <p:pic>
          <p:nvPicPr>
            <p:cNvPr id="17" name="図 16">
              <a:extLst>
                <a:ext uri="{FF2B5EF4-FFF2-40B4-BE49-F238E27FC236}">
                  <a16:creationId xmlns:a16="http://schemas.microsoft.com/office/drawing/2014/main" id="{E9A9CB14-ED59-1535-6765-7F38E54FFA62}"/>
                </a:ext>
              </a:extLst>
            </p:cNvPr>
            <p:cNvPicPr>
              <a:picLocks noChangeAspect="1"/>
            </p:cNvPicPr>
            <p:nvPr/>
          </p:nvPicPr>
          <p:blipFill>
            <a:blip r:embed="rId8" cstate="print">
              <a:extLst>
                <a:ext uri="{28A0092B-C50C-407E-A947-70E740481C1C}">
                  <a14:useLocalDpi xmlns:a14="http://schemas.microsoft.com/office/drawing/2010/main" val="0"/>
                </a:ext>
              </a:extLst>
            </a:blip>
            <a:srcRect t="76435" b="21400"/>
            <a:stretch>
              <a:fillRect/>
            </a:stretch>
          </p:blipFill>
          <p:spPr>
            <a:xfrm>
              <a:off x="1469231" y="6051471"/>
              <a:ext cx="371475" cy="102393"/>
            </a:xfrm>
            <a:prstGeom prst="rect">
              <a:avLst/>
            </a:prstGeom>
          </p:spPr>
        </p:pic>
      </p:grpSp>
      <p:pic>
        <p:nvPicPr>
          <p:cNvPr id="25" name="図 24" descr="グラフィカル ユーザー インターフェイス が含まれている画像&#10;&#10;自動的に生成された説明">
            <a:extLst>
              <a:ext uri="{FF2B5EF4-FFF2-40B4-BE49-F238E27FC236}">
                <a16:creationId xmlns:a16="http://schemas.microsoft.com/office/drawing/2014/main" id="{24811DA2-7173-B2D6-6C2F-D6DD4D4DD403}"/>
              </a:ext>
            </a:extLst>
          </p:cNvPr>
          <p:cNvPicPr>
            <a:picLocks noChangeAspect="1"/>
          </p:cNvPicPr>
          <p:nvPr/>
        </p:nvPicPr>
        <p:blipFill>
          <a:blip r:embed="rId9">
            <a:extLst>
              <a:ext uri="{28A0092B-C50C-407E-A947-70E740481C1C}">
                <a14:useLocalDpi xmlns:a14="http://schemas.microsoft.com/office/drawing/2010/main" val="0"/>
              </a:ext>
            </a:extLst>
          </a:blip>
          <a:srcRect r="82648" b="79760"/>
          <a:stretch/>
        </p:blipFill>
        <p:spPr>
          <a:xfrm>
            <a:off x="5060653" y="8408377"/>
            <a:ext cx="1841931" cy="1312204"/>
          </a:xfrm>
          <a:prstGeom prst="rect">
            <a:avLst/>
          </a:prstGeom>
          <a:effectLst/>
        </p:spPr>
      </p:pic>
      <p:grpSp>
        <p:nvGrpSpPr>
          <p:cNvPr id="7" name="グループ化 6">
            <a:extLst>
              <a:ext uri="{FF2B5EF4-FFF2-40B4-BE49-F238E27FC236}">
                <a16:creationId xmlns:a16="http://schemas.microsoft.com/office/drawing/2014/main" id="{2325E7FB-CB7F-3669-8770-E3843C534CB0}"/>
              </a:ext>
            </a:extLst>
          </p:cNvPr>
          <p:cNvGrpSpPr/>
          <p:nvPr/>
        </p:nvGrpSpPr>
        <p:grpSpPr>
          <a:xfrm>
            <a:off x="5060653" y="6112467"/>
            <a:ext cx="1800000" cy="2119008"/>
            <a:chOff x="4151104" y="5811458"/>
            <a:chExt cx="1808328" cy="2119008"/>
          </a:xfrm>
        </p:grpSpPr>
        <p:pic>
          <p:nvPicPr>
            <p:cNvPr id="21" name="Picture 6">
              <a:extLst>
                <a:ext uri="{FF2B5EF4-FFF2-40B4-BE49-F238E27FC236}">
                  <a16:creationId xmlns:a16="http://schemas.microsoft.com/office/drawing/2014/main" id="{96D27BD6-CF9A-16BA-D2A2-795A79DD995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56" t="14093" r="1522" b="30483"/>
            <a:stretch>
              <a:fillRect/>
            </a:stretch>
          </p:blipFill>
          <p:spPr bwMode="auto">
            <a:xfrm>
              <a:off x="4151104" y="5811458"/>
              <a:ext cx="1808328" cy="211900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F6F49D33-21CA-CCD2-1BA0-90F567AFFF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5" t="73479" r="1521" b="8956"/>
            <a:stretch/>
          </p:blipFill>
          <p:spPr bwMode="auto">
            <a:xfrm>
              <a:off x="4151104" y="7258800"/>
              <a:ext cx="1808328" cy="671666"/>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grpSp>
      <p:pic>
        <p:nvPicPr>
          <p:cNvPr id="31" name="図 30">
            <a:extLst>
              <a:ext uri="{FF2B5EF4-FFF2-40B4-BE49-F238E27FC236}">
                <a16:creationId xmlns:a16="http://schemas.microsoft.com/office/drawing/2014/main" id="{8303626B-549B-2BC8-9FF2-48DE7006033D}"/>
              </a:ext>
            </a:extLst>
          </p:cNvPr>
          <p:cNvPicPr>
            <a:picLocks noChangeAspect="1"/>
          </p:cNvPicPr>
          <p:nvPr/>
        </p:nvPicPr>
        <p:blipFill>
          <a:blip r:embed="rId12" cstate="print">
            <a:extLst>
              <a:ext uri="{28A0092B-C50C-407E-A947-70E740481C1C}">
                <a14:useLocalDpi xmlns:a14="http://schemas.microsoft.com/office/drawing/2010/main" val="0"/>
              </a:ext>
            </a:extLst>
          </a:blip>
          <a:srcRect t="518" b="35344"/>
          <a:stretch>
            <a:fillRect/>
          </a:stretch>
        </p:blipFill>
        <p:spPr>
          <a:xfrm>
            <a:off x="488311" y="2732767"/>
            <a:ext cx="1800000" cy="2278229"/>
          </a:xfrm>
          <a:prstGeom prst="rect">
            <a:avLst/>
          </a:prstGeom>
          <a:effectLst>
            <a:outerShdw blurRad="50800" dist="38100" dir="2700000" algn="tl" rotWithShape="0">
              <a:prstClr val="black">
                <a:alpha val="40000"/>
              </a:prstClr>
            </a:outerShdw>
          </a:effectLst>
        </p:spPr>
      </p:pic>
      <p:grpSp>
        <p:nvGrpSpPr>
          <p:cNvPr id="32" name="グループ化 31">
            <a:extLst>
              <a:ext uri="{FF2B5EF4-FFF2-40B4-BE49-F238E27FC236}">
                <a16:creationId xmlns:a16="http://schemas.microsoft.com/office/drawing/2014/main" id="{23FA88C2-061B-599E-BBDE-155ABFBE9C02}"/>
              </a:ext>
            </a:extLst>
          </p:cNvPr>
          <p:cNvGrpSpPr/>
          <p:nvPr/>
        </p:nvGrpSpPr>
        <p:grpSpPr>
          <a:xfrm>
            <a:off x="255236" y="2311444"/>
            <a:ext cx="2059634" cy="400110"/>
            <a:chOff x="39404" y="2605347"/>
            <a:chExt cx="2059634" cy="400110"/>
          </a:xfrm>
        </p:grpSpPr>
        <p:sp>
          <p:nvSpPr>
            <p:cNvPr id="33" name="テキスト ボックス 32">
              <a:extLst>
                <a:ext uri="{FF2B5EF4-FFF2-40B4-BE49-F238E27FC236}">
                  <a16:creationId xmlns:a16="http://schemas.microsoft.com/office/drawing/2014/main" id="{ED4F822D-84D3-6008-E46C-B3668E7256A7}"/>
                </a:ext>
              </a:extLst>
            </p:cNvPr>
            <p:cNvSpPr txBox="1">
              <a:spLocks noChangeArrowheads="1"/>
            </p:cNvSpPr>
            <p:nvPr/>
          </p:nvSpPr>
          <p:spPr bwMode="auto">
            <a:xfrm>
              <a:off x="39404" y="2605347"/>
              <a:ext cx="2059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① </a:t>
              </a:r>
              <a:r>
                <a:rPr lang="en-US" altLang="ja-JP" sz="1000" b="1" dirty="0">
                  <a:latin typeface="メイリオ" panose="020B0604030504040204" pitchFamily="50" charset="-128"/>
                  <a:ea typeface="メイリオ" panose="020B0604030504040204" pitchFamily="50" charset="-128"/>
                </a:rPr>
                <a:t>A-Portal</a:t>
              </a:r>
              <a:r>
                <a:rPr lang="ja-JP" altLang="en-US" sz="1000" b="1" dirty="0">
                  <a:latin typeface="メイリオ" panose="020B0604030504040204" pitchFamily="50" charset="-128"/>
                  <a:ea typeface="メイリオ" panose="020B0604030504040204" pitchFamily="50" charset="-128"/>
                </a:rPr>
                <a:t>上で</a:t>
              </a:r>
              <a:endParaRPr lang="en-US" altLang="ja-JP" sz="1000" b="1"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b="1"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画面右上の</a:t>
              </a:r>
              <a:r>
                <a:rPr lang="en-US" altLang="ja-JP" sz="1000" b="1"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を押す。</a:t>
              </a:r>
              <a:endParaRPr lang="en-US" altLang="ja-JP" sz="1000" dirty="0">
                <a:latin typeface="メイリオ" panose="020B0604030504040204" pitchFamily="50" charset="-128"/>
                <a:ea typeface="メイリオ" panose="020B0604030504040204" pitchFamily="50" charset="-128"/>
              </a:endParaRPr>
            </a:p>
          </p:txBody>
        </p:sp>
        <p:pic>
          <p:nvPicPr>
            <p:cNvPr id="34" name="図 33">
              <a:extLst>
                <a:ext uri="{FF2B5EF4-FFF2-40B4-BE49-F238E27FC236}">
                  <a16:creationId xmlns:a16="http://schemas.microsoft.com/office/drawing/2014/main" id="{C7FE39DB-45B4-55DF-A181-146F8865627C}"/>
                </a:ext>
              </a:extLst>
            </p:cNvPr>
            <p:cNvPicPr>
              <a:picLocks noChangeAspect="1"/>
            </p:cNvPicPr>
            <p:nvPr/>
          </p:nvPicPr>
          <p:blipFill>
            <a:blip r:embed="rId13"/>
            <a:stretch>
              <a:fillRect/>
            </a:stretch>
          </p:blipFill>
          <p:spPr>
            <a:xfrm>
              <a:off x="919818" y="2780699"/>
              <a:ext cx="252548" cy="160713"/>
            </a:xfrm>
            <a:prstGeom prst="rect">
              <a:avLst/>
            </a:prstGeom>
          </p:spPr>
        </p:pic>
      </p:grpSp>
      <p:sp>
        <p:nvSpPr>
          <p:cNvPr id="35" name="角丸四角形 167">
            <a:extLst>
              <a:ext uri="{FF2B5EF4-FFF2-40B4-BE49-F238E27FC236}">
                <a16:creationId xmlns:a16="http://schemas.microsoft.com/office/drawing/2014/main" id="{26B60076-1F44-ADFE-65C0-C85E7043EE85}"/>
              </a:ext>
            </a:extLst>
          </p:cNvPr>
          <p:cNvSpPr/>
          <p:nvPr/>
        </p:nvSpPr>
        <p:spPr>
          <a:xfrm>
            <a:off x="2031649" y="2720553"/>
            <a:ext cx="256662" cy="147318"/>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E7B28561-3B7B-42BE-3D7A-0131AF27494B}"/>
              </a:ext>
            </a:extLst>
          </p:cNvPr>
          <p:cNvGrpSpPr/>
          <p:nvPr/>
        </p:nvGrpSpPr>
        <p:grpSpPr>
          <a:xfrm>
            <a:off x="2566666" y="2311444"/>
            <a:ext cx="2059634" cy="400110"/>
            <a:chOff x="2739474" y="2633984"/>
            <a:chExt cx="2059634" cy="400110"/>
          </a:xfrm>
        </p:grpSpPr>
        <p:sp>
          <p:nvSpPr>
            <p:cNvPr id="45" name="テキスト ボックス 44">
              <a:extLst>
                <a:ext uri="{FF2B5EF4-FFF2-40B4-BE49-F238E27FC236}">
                  <a16:creationId xmlns:a16="http://schemas.microsoft.com/office/drawing/2014/main" id="{6E2819FC-0B8F-E848-3AA4-473DAA0112C6}"/>
                </a:ext>
              </a:extLst>
            </p:cNvPr>
            <p:cNvSpPr txBox="1">
              <a:spLocks noChangeArrowheads="1"/>
            </p:cNvSpPr>
            <p:nvPr/>
          </p:nvSpPr>
          <p:spPr bwMode="auto">
            <a:xfrm>
              <a:off x="2739474" y="2633984"/>
              <a:ext cx="2059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②　　　　を開き、</a:t>
              </a:r>
              <a:endParaRPr lang="en-US" altLang="ja-JP" sz="1000" b="1"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Manafy/Melly</a:t>
              </a:r>
              <a:r>
                <a:rPr lang="ja-JP" altLang="en-US" sz="1000" dirty="0">
                  <a:latin typeface="メイリオ" panose="020B0604030504040204" pitchFamily="50" charset="-128"/>
                  <a:ea typeface="メイリオ" panose="020B0604030504040204" pitchFamily="50" charset="-128"/>
                </a:rPr>
                <a:t>連携」を押す。　</a:t>
              </a:r>
              <a:r>
                <a:rPr lang="ja-JP" altLang="en-US" sz="1000" b="1" dirty="0">
                  <a:latin typeface="メイリオ" panose="020B0604030504040204" pitchFamily="50" charset="-128"/>
                  <a:ea typeface="メイリオ" panose="020B0604030504040204" pitchFamily="50" charset="-128"/>
                </a:rPr>
                <a:t>　　　</a:t>
              </a:r>
              <a:endParaRPr lang="en-US" altLang="ja-JP" sz="1000" dirty="0">
                <a:latin typeface="メイリオ" panose="020B0604030504040204" pitchFamily="50" charset="-128"/>
                <a:ea typeface="メイリオ" panose="020B0604030504040204" pitchFamily="50" charset="-128"/>
              </a:endParaRPr>
            </a:p>
          </p:txBody>
        </p:sp>
        <p:pic>
          <p:nvPicPr>
            <p:cNvPr id="46" name="図 45">
              <a:extLst>
                <a:ext uri="{FF2B5EF4-FFF2-40B4-BE49-F238E27FC236}">
                  <a16:creationId xmlns:a16="http://schemas.microsoft.com/office/drawing/2014/main" id="{F002E95A-F29C-748C-D5BE-290FBC6B0210}"/>
                </a:ext>
              </a:extLst>
            </p:cNvPr>
            <p:cNvPicPr>
              <a:picLocks noChangeAspect="1"/>
            </p:cNvPicPr>
            <p:nvPr/>
          </p:nvPicPr>
          <p:blipFill>
            <a:blip r:embed="rId14"/>
            <a:stretch>
              <a:fillRect/>
            </a:stretch>
          </p:blipFill>
          <p:spPr>
            <a:xfrm>
              <a:off x="2990781" y="2663123"/>
              <a:ext cx="467909" cy="148171"/>
            </a:xfrm>
            <a:prstGeom prst="rect">
              <a:avLst/>
            </a:prstGeom>
          </p:spPr>
        </p:pic>
      </p:grpSp>
      <p:grpSp>
        <p:nvGrpSpPr>
          <p:cNvPr id="47" name="グループ化 46">
            <a:extLst>
              <a:ext uri="{FF2B5EF4-FFF2-40B4-BE49-F238E27FC236}">
                <a16:creationId xmlns:a16="http://schemas.microsoft.com/office/drawing/2014/main" id="{AED04ABE-C897-8C1A-FE82-7D5ACBA7AF6E}"/>
              </a:ext>
            </a:extLst>
          </p:cNvPr>
          <p:cNvGrpSpPr/>
          <p:nvPr/>
        </p:nvGrpSpPr>
        <p:grpSpPr>
          <a:xfrm>
            <a:off x="4837554" y="2311444"/>
            <a:ext cx="2232000" cy="246221"/>
            <a:chOff x="4799108" y="2628496"/>
            <a:chExt cx="2232000" cy="246221"/>
          </a:xfrm>
        </p:grpSpPr>
        <p:sp>
          <p:nvSpPr>
            <p:cNvPr id="48" name="テキスト ボックス 47">
              <a:extLst>
                <a:ext uri="{FF2B5EF4-FFF2-40B4-BE49-F238E27FC236}">
                  <a16:creationId xmlns:a16="http://schemas.microsoft.com/office/drawing/2014/main" id="{9ADA56EB-C9BC-829A-11C8-6777F4132D9E}"/>
                </a:ext>
              </a:extLst>
            </p:cNvPr>
            <p:cNvSpPr txBox="1">
              <a:spLocks noChangeArrowheads="1"/>
            </p:cNvSpPr>
            <p:nvPr/>
          </p:nvSpPr>
          <p:spPr bwMode="auto">
            <a:xfrm>
              <a:off x="4799108" y="2628496"/>
              <a:ext cx="223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None/>
              </a:pPr>
              <a:r>
                <a:rPr lang="ja-JP" altLang="en-US" sz="1000" dirty="0">
                  <a:latin typeface="メイリオ" panose="020B0604030504040204" pitchFamily="50" charset="-128"/>
                  <a:ea typeface="メイリオ" panose="020B0604030504040204" pitchFamily="50" charset="-128"/>
                </a:rPr>
                <a:t>③　　　　　　　　を押す。</a:t>
              </a:r>
              <a:endParaRPr lang="en-US" altLang="ja-JP" sz="1000" dirty="0">
                <a:latin typeface="メイリオ" panose="020B0604030504040204" pitchFamily="50" charset="-128"/>
                <a:ea typeface="メイリオ" panose="020B0604030504040204" pitchFamily="50" charset="-128"/>
              </a:endParaRPr>
            </a:p>
          </p:txBody>
        </p:sp>
        <p:pic>
          <p:nvPicPr>
            <p:cNvPr id="49" name="図 48">
              <a:extLst>
                <a:ext uri="{FF2B5EF4-FFF2-40B4-BE49-F238E27FC236}">
                  <a16:creationId xmlns:a16="http://schemas.microsoft.com/office/drawing/2014/main" id="{091A2DBC-EFB3-1926-4D43-6F23D041206C}"/>
                </a:ext>
              </a:extLst>
            </p:cNvPr>
            <p:cNvPicPr>
              <a:picLocks noChangeAspect="1"/>
            </p:cNvPicPr>
            <p:nvPr/>
          </p:nvPicPr>
          <p:blipFill>
            <a:blip r:embed="rId15"/>
            <a:stretch>
              <a:fillRect/>
            </a:stretch>
          </p:blipFill>
          <p:spPr>
            <a:xfrm>
              <a:off x="5060879" y="2656571"/>
              <a:ext cx="970406" cy="152529"/>
            </a:xfrm>
            <a:prstGeom prst="rect">
              <a:avLst/>
            </a:prstGeom>
          </p:spPr>
        </p:pic>
      </p:grpSp>
      <p:sp>
        <p:nvSpPr>
          <p:cNvPr id="37" name="矢印: 右 36">
            <a:extLst>
              <a:ext uri="{FF2B5EF4-FFF2-40B4-BE49-F238E27FC236}">
                <a16:creationId xmlns:a16="http://schemas.microsoft.com/office/drawing/2014/main" id="{29D3225A-1C02-756E-EF8D-A61C192A0CB7}"/>
              </a:ext>
            </a:extLst>
          </p:cNvPr>
          <p:cNvSpPr/>
          <p:nvPr/>
        </p:nvSpPr>
        <p:spPr>
          <a:xfrm flipV="1">
            <a:off x="4546950" y="8583262"/>
            <a:ext cx="513503"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矢印: 右 35">
            <a:extLst>
              <a:ext uri="{FF2B5EF4-FFF2-40B4-BE49-F238E27FC236}">
                <a16:creationId xmlns:a16="http://schemas.microsoft.com/office/drawing/2014/main" id="{8AC29C03-1917-BEF6-1918-F630AD723FDA}"/>
              </a:ext>
            </a:extLst>
          </p:cNvPr>
          <p:cNvSpPr/>
          <p:nvPr/>
        </p:nvSpPr>
        <p:spPr>
          <a:xfrm>
            <a:off x="4560717" y="7109836"/>
            <a:ext cx="513503"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650864741"/>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10244</TotalTime>
  <Words>224</Words>
  <Application>Microsoft Office PowerPoint</Application>
  <PresentationFormat>ユーザー設定</PresentationFormat>
  <Paragraphs>27</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Cooper Black</vt:lpstr>
      <vt:lpstr>Mistral</vt:lpstr>
      <vt:lpstr>Times New Roman</vt:lpstr>
      <vt:lpstr>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kuwaki</dc:creator>
  <cp:lastModifiedBy>片桐 学び研</cp:lastModifiedBy>
  <cp:revision>242</cp:revision>
  <cp:lastPrinted>2013-07-21T11:16:31Z</cp:lastPrinted>
  <dcterms:created xsi:type="dcterms:W3CDTF">2010-06-23T13:58:25Z</dcterms:created>
  <dcterms:modified xsi:type="dcterms:W3CDTF">2025-10-16T03:02:37Z</dcterms:modified>
</cp:coreProperties>
</file>