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
  </p:handoutMasterIdLst>
  <p:sldIdLst>
    <p:sldId id="266" r:id="rId2"/>
    <p:sldId id="262" r:id="rId3"/>
  </p:sldIdLst>
  <p:sldSz cx="7429500" cy="10591800"/>
  <p:notesSz cx="7086600" cy="10210800"/>
  <p:defaultTextStyle>
    <a:defPPr>
      <a:defRPr lang="ja-JP"/>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HG創英角ｺﾞｼｯｸUB" panose="020B0909000000000000" pitchFamily="49" charset="-128"/>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HG創英角ｺﾞｼｯｸUB" panose="020B0909000000000000" pitchFamily="49" charset="-128"/>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HG創英角ｺﾞｼｯｸUB" panose="020B0909000000000000" pitchFamily="49" charset="-128"/>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HG創英角ｺﾞｼｯｸUB" panose="020B0909000000000000" pitchFamily="49" charset="-128"/>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HG創英角ｺﾞｼｯｸUB" panose="020B0909000000000000" pitchFamily="49" charset="-128"/>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HG創英角ｺﾞｼｯｸUB" panose="020B0909000000000000" pitchFamily="49" charset="-128"/>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HG創英角ｺﾞｼｯｸUB" panose="020B0909000000000000" pitchFamily="49" charset="-128"/>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HG創英角ｺﾞｼｯｸUB" panose="020B0909000000000000" pitchFamily="49" charset="-128"/>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HG創英角ｺﾞｼｯｸUB" panose="020B0909000000000000" pitchFamily="49" charset="-128"/>
        <a:cs typeface="+mn-cs"/>
      </a:defRPr>
    </a:lvl9pPr>
  </p:defaultTextStyle>
  <p:extLst>
    <p:ext uri="{EFAFB233-063F-42B5-8137-9DF3F51BA10A}">
      <p15:sldGuideLst xmlns:p15="http://schemas.microsoft.com/office/powerpoint/2012/main">
        <p15:guide id="1" orient="horz" pos="3336">
          <p15:clr>
            <a:srgbClr val="A4A3A4"/>
          </p15:clr>
        </p15:guide>
        <p15:guide id="2" pos="23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a:srgbClr val="FF9966"/>
    <a:srgbClr val="FFECD9"/>
    <a:srgbClr val="FFDCB9"/>
    <a:srgbClr val="33CCFF"/>
    <a:srgbClr val="67A5DA"/>
    <a:srgbClr val="66FFFF"/>
    <a:srgbClr val="FF2525"/>
    <a:srgbClr val="FF6565"/>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870" autoAdjust="0"/>
    <p:restoredTop sz="95788" autoAdjust="0"/>
  </p:normalViewPr>
  <p:slideViewPr>
    <p:cSldViewPr snapToGrid="0">
      <p:cViewPr>
        <p:scale>
          <a:sx n="100" d="100"/>
          <a:sy n="100" d="100"/>
        </p:scale>
        <p:origin x="774" y="-1590"/>
      </p:cViewPr>
      <p:guideLst>
        <p:guide orient="horz" pos="3336"/>
        <p:guide pos="234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hdr" sz="quarter"/>
          </p:nvPr>
        </p:nvSpPr>
        <p:spPr bwMode="auto">
          <a:xfrm>
            <a:off x="0" y="0"/>
            <a:ext cx="3073400"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92" tIns="47000" rIns="93992" bIns="47000" numCol="1" anchor="t" anchorCtr="0" compatLnSpc="1">
            <a:prstTxWarp prst="textNoShape">
              <a:avLst/>
            </a:prstTxWarp>
          </a:bodyPr>
          <a:lstStyle>
            <a:lvl1pPr defTabSz="941388" eaLnBrk="1" hangingPunct="1">
              <a:defRPr sz="1200">
                <a:ea typeface="ＭＳ Ｐゴシック" pitchFamily="50" charset="-128"/>
              </a:defRPr>
            </a:lvl1pPr>
          </a:lstStyle>
          <a:p>
            <a:pPr>
              <a:defRPr/>
            </a:pPr>
            <a:endParaRPr lang="en-US" altLang="ja-JP"/>
          </a:p>
        </p:txBody>
      </p:sp>
      <p:sp>
        <p:nvSpPr>
          <p:cNvPr id="5123" name="Rectangle 1027"/>
          <p:cNvSpPr>
            <a:spLocks noGrp="1" noChangeArrowheads="1"/>
          </p:cNvSpPr>
          <p:nvPr>
            <p:ph type="dt" sz="quarter" idx="1"/>
          </p:nvPr>
        </p:nvSpPr>
        <p:spPr bwMode="auto">
          <a:xfrm>
            <a:off x="4013200" y="0"/>
            <a:ext cx="3073400"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92" tIns="47000" rIns="93992" bIns="47000" numCol="1" anchor="t" anchorCtr="0" compatLnSpc="1">
            <a:prstTxWarp prst="textNoShape">
              <a:avLst/>
            </a:prstTxWarp>
          </a:bodyPr>
          <a:lstStyle>
            <a:lvl1pPr algn="r" defTabSz="941388" eaLnBrk="1" hangingPunct="1">
              <a:defRPr sz="1200">
                <a:ea typeface="ＭＳ Ｐゴシック" pitchFamily="50" charset="-128"/>
              </a:defRPr>
            </a:lvl1pPr>
          </a:lstStyle>
          <a:p>
            <a:pPr>
              <a:defRPr/>
            </a:pPr>
            <a:endParaRPr lang="en-US" altLang="ja-JP"/>
          </a:p>
        </p:txBody>
      </p:sp>
      <p:sp>
        <p:nvSpPr>
          <p:cNvPr id="5124" name="Rectangle 1028"/>
          <p:cNvSpPr>
            <a:spLocks noGrp="1" noChangeArrowheads="1"/>
          </p:cNvSpPr>
          <p:nvPr>
            <p:ph type="ftr" sz="quarter" idx="2"/>
          </p:nvPr>
        </p:nvSpPr>
        <p:spPr bwMode="auto">
          <a:xfrm>
            <a:off x="0" y="9701213"/>
            <a:ext cx="3073400"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92" tIns="47000" rIns="93992" bIns="47000" numCol="1" anchor="b" anchorCtr="0" compatLnSpc="1">
            <a:prstTxWarp prst="textNoShape">
              <a:avLst/>
            </a:prstTxWarp>
          </a:bodyPr>
          <a:lstStyle>
            <a:lvl1pPr defTabSz="941388" eaLnBrk="1" hangingPunct="1">
              <a:defRPr sz="1200">
                <a:ea typeface="ＭＳ Ｐゴシック" pitchFamily="50" charset="-128"/>
              </a:defRPr>
            </a:lvl1pPr>
          </a:lstStyle>
          <a:p>
            <a:pPr>
              <a:defRPr/>
            </a:pPr>
            <a:endParaRPr lang="en-US" altLang="ja-JP"/>
          </a:p>
        </p:txBody>
      </p:sp>
      <p:sp>
        <p:nvSpPr>
          <p:cNvPr id="5125" name="Rectangle 1029"/>
          <p:cNvSpPr>
            <a:spLocks noGrp="1" noChangeArrowheads="1"/>
          </p:cNvSpPr>
          <p:nvPr>
            <p:ph type="sldNum" sz="quarter" idx="3"/>
          </p:nvPr>
        </p:nvSpPr>
        <p:spPr bwMode="auto">
          <a:xfrm>
            <a:off x="4013200" y="9701213"/>
            <a:ext cx="3073400"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92" tIns="47000" rIns="93992" bIns="47000" numCol="1" anchor="b" anchorCtr="0" compatLnSpc="1">
            <a:prstTxWarp prst="textNoShape">
              <a:avLst/>
            </a:prstTxWarp>
          </a:bodyPr>
          <a:lstStyle>
            <a:lvl1pPr algn="r" defTabSz="941388" eaLnBrk="1" hangingPunct="1">
              <a:defRPr sz="1200" smtClean="0">
                <a:ea typeface="ＭＳ Ｐゴシック" panose="020B0600070205080204" pitchFamily="50" charset="-128"/>
              </a:defRPr>
            </a:lvl1pPr>
          </a:lstStyle>
          <a:p>
            <a:pPr>
              <a:defRPr/>
            </a:pPr>
            <a:fld id="{7B296445-229D-4564-BEDA-989EBEC59D37}" type="slidenum">
              <a:rPr lang="en-US" altLang="ja-JP"/>
              <a:pPr>
                <a:defRPr/>
              </a:pPr>
              <a:t>‹#›</a:t>
            </a:fld>
            <a:endParaRPr lang="en-US" altLang="ja-JP"/>
          </a:p>
        </p:txBody>
      </p:sp>
    </p:spTree>
    <p:extLst>
      <p:ext uri="{BB962C8B-B14F-4D97-AF65-F5344CB8AC3E}">
        <p14:creationId xmlns:p14="http://schemas.microsoft.com/office/powerpoint/2010/main" val="364070771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57213" y="3290888"/>
            <a:ext cx="6315075" cy="2270125"/>
          </a:xfrm>
        </p:spPr>
        <p:txBody>
          <a:bodyPr/>
          <a:lstStyle/>
          <a:p>
            <a:r>
              <a:rPr lang="ja-JP" altLang="en-US"/>
              <a:t>マスター タイトルの書式設定</a:t>
            </a:r>
          </a:p>
        </p:txBody>
      </p:sp>
      <p:sp>
        <p:nvSpPr>
          <p:cNvPr id="3" name="サブタイトル 2"/>
          <p:cNvSpPr>
            <a:spLocks noGrp="1"/>
          </p:cNvSpPr>
          <p:nvPr>
            <p:ph type="subTitle" idx="1"/>
          </p:nvPr>
        </p:nvSpPr>
        <p:spPr>
          <a:xfrm>
            <a:off x="1114425" y="6002338"/>
            <a:ext cx="5200650" cy="270668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A6353CF-5D4B-4B74-A2D1-E617BB7408EA}" type="slidenum">
              <a:rPr lang="en-US" altLang="ja-JP"/>
              <a:pPr>
                <a:defRPr/>
              </a:pPr>
              <a:t>‹#›</a:t>
            </a:fld>
            <a:endParaRPr lang="en-US" altLang="ja-JP"/>
          </a:p>
        </p:txBody>
      </p:sp>
    </p:spTree>
    <p:extLst>
      <p:ext uri="{BB962C8B-B14F-4D97-AF65-F5344CB8AC3E}">
        <p14:creationId xmlns:p14="http://schemas.microsoft.com/office/powerpoint/2010/main" val="2794093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3F7E74F-BF67-4678-9BFE-76045B7D80FF}" type="slidenum">
              <a:rPr lang="en-US" altLang="ja-JP"/>
              <a:pPr>
                <a:defRPr/>
              </a:pPr>
              <a:t>‹#›</a:t>
            </a:fld>
            <a:endParaRPr lang="en-US" altLang="ja-JP"/>
          </a:p>
        </p:txBody>
      </p:sp>
    </p:spTree>
    <p:extLst>
      <p:ext uri="{BB962C8B-B14F-4D97-AF65-F5344CB8AC3E}">
        <p14:creationId xmlns:p14="http://schemas.microsoft.com/office/powerpoint/2010/main" val="734401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294313" y="941388"/>
            <a:ext cx="1577975" cy="8472487"/>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57213" y="941388"/>
            <a:ext cx="4584700" cy="847248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E66AA64-E765-48B0-ABE4-8DB24E305D9C}" type="slidenum">
              <a:rPr lang="en-US" altLang="ja-JP"/>
              <a:pPr>
                <a:defRPr/>
              </a:pPr>
              <a:t>‹#›</a:t>
            </a:fld>
            <a:endParaRPr lang="en-US" altLang="ja-JP"/>
          </a:p>
        </p:txBody>
      </p:sp>
    </p:spTree>
    <p:extLst>
      <p:ext uri="{BB962C8B-B14F-4D97-AF65-F5344CB8AC3E}">
        <p14:creationId xmlns:p14="http://schemas.microsoft.com/office/powerpoint/2010/main" val="1157948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0CCE96A-C7FA-45FA-8F5A-711FEE7AD0B5}" type="slidenum">
              <a:rPr lang="en-US" altLang="ja-JP"/>
              <a:pPr>
                <a:defRPr/>
              </a:pPr>
              <a:t>‹#›</a:t>
            </a:fld>
            <a:endParaRPr lang="en-US" altLang="ja-JP"/>
          </a:p>
        </p:txBody>
      </p:sp>
    </p:spTree>
    <p:extLst>
      <p:ext uri="{BB962C8B-B14F-4D97-AF65-F5344CB8AC3E}">
        <p14:creationId xmlns:p14="http://schemas.microsoft.com/office/powerpoint/2010/main" val="3560010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87375" y="6805613"/>
            <a:ext cx="6315075" cy="210502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587375" y="4489450"/>
            <a:ext cx="6315075" cy="231616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92BB0C2-B830-425E-AB86-2C9EB5ED299C}" type="slidenum">
              <a:rPr lang="en-US" altLang="ja-JP"/>
              <a:pPr>
                <a:defRPr/>
              </a:pPr>
              <a:t>‹#›</a:t>
            </a:fld>
            <a:endParaRPr lang="en-US" altLang="ja-JP"/>
          </a:p>
        </p:txBody>
      </p:sp>
    </p:spTree>
    <p:extLst>
      <p:ext uri="{BB962C8B-B14F-4D97-AF65-F5344CB8AC3E}">
        <p14:creationId xmlns:p14="http://schemas.microsoft.com/office/powerpoint/2010/main" val="2903474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57213" y="3060700"/>
            <a:ext cx="3081337" cy="6353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3790950" y="3060700"/>
            <a:ext cx="3081338" cy="6353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92407B4-C241-471E-BE1F-832195597727}" type="slidenum">
              <a:rPr lang="en-US" altLang="ja-JP"/>
              <a:pPr>
                <a:defRPr/>
              </a:pPr>
              <a:t>‹#›</a:t>
            </a:fld>
            <a:endParaRPr lang="en-US" altLang="ja-JP"/>
          </a:p>
        </p:txBody>
      </p:sp>
    </p:spTree>
    <p:extLst>
      <p:ext uri="{BB962C8B-B14F-4D97-AF65-F5344CB8AC3E}">
        <p14:creationId xmlns:p14="http://schemas.microsoft.com/office/powerpoint/2010/main" val="2332614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71475" y="423863"/>
            <a:ext cx="6686550" cy="17653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371475" y="2370138"/>
            <a:ext cx="3282950" cy="989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371475" y="3359150"/>
            <a:ext cx="3282950" cy="61023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3773488" y="2370138"/>
            <a:ext cx="3284537" cy="989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3773488" y="3359150"/>
            <a:ext cx="3284537" cy="61023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0C3A7262-E558-46EF-A797-AC36F30F61A8}" type="slidenum">
              <a:rPr lang="en-US" altLang="ja-JP"/>
              <a:pPr>
                <a:defRPr/>
              </a:pPr>
              <a:t>‹#›</a:t>
            </a:fld>
            <a:endParaRPr lang="en-US" altLang="ja-JP"/>
          </a:p>
        </p:txBody>
      </p:sp>
    </p:spTree>
    <p:extLst>
      <p:ext uri="{BB962C8B-B14F-4D97-AF65-F5344CB8AC3E}">
        <p14:creationId xmlns:p14="http://schemas.microsoft.com/office/powerpoint/2010/main" val="2429414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5531A046-6099-4B91-8ACC-4B6FC8B15251}" type="slidenum">
              <a:rPr lang="en-US" altLang="ja-JP"/>
              <a:pPr>
                <a:defRPr/>
              </a:pPr>
              <a:t>‹#›</a:t>
            </a:fld>
            <a:endParaRPr lang="en-US" altLang="ja-JP"/>
          </a:p>
        </p:txBody>
      </p:sp>
    </p:spTree>
    <p:extLst>
      <p:ext uri="{BB962C8B-B14F-4D97-AF65-F5344CB8AC3E}">
        <p14:creationId xmlns:p14="http://schemas.microsoft.com/office/powerpoint/2010/main" val="2447662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C488986B-9611-4D62-B41E-A0205EC62ACE}" type="slidenum">
              <a:rPr lang="en-US" altLang="ja-JP"/>
              <a:pPr>
                <a:defRPr/>
              </a:pPr>
              <a:t>‹#›</a:t>
            </a:fld>
            <a:endParaRPr lang="en-US" altLang="ja-JP"/>
          </a:p>
        </p:txBody>
      </p:sp>
    </p:spTree>
    <p:extLst>
      <p:ext uri="{BB962C8B-B14F-4D97-AF65-F5344CB8AC3E}">
        <p14:creationId xmlns:p14="http://schemas.microsoft.com/office/powerpoint/2010/main" val="607000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1475" y="422275"/>
            <a:ext cx="2444750" cy="1793875"/>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2905125" y="422275"/>
            <a:ext cx="4152900" cy="9039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371475" y="2216150"/>
            <a:ext cx="2444750" cy="7245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598B281-9065-4A31-A9E3-27AA5FE6B2C9}" type="slidenum">
              <a:rPr lang="en-US" altLang="ja-JP"/>
              <a:pPr>
                <a:defRPr/>
              </a:pPr>
              <a:t>‹#›</a:t>
            </a:fld>
            <a:endParaRPr lang="en-US" altLang="ja-JP"/>
          </a:p>
        </p:txBody>
      </p:sp>
    </p:spTree>
    <p:extLst>
      <p:ext uri="{BB962C8B-B14F-4D97-AF65-F5344CB8AC3E}">
        <p14:creationId xmlns:p14="http://schemas.microsoft.com/office/powerpoint/2010/main" val="717854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55738" y="7413625"/>
            <a:ext cx="4457700" cy="876300"/>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455738" y="946150"/>
            <a:ext cx="4457700" cy="63547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455738" y="8289925"/>
            <a:ext cx="4457700" cy="12430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DA2F374-B91E-48D9-B374-D87C9F041287}" type="slidenum">
              <a:rPr lang="en-US" altLang="ja-JP"/>
              <a:pPr>
                <a:defRPr/>
              </a:pPr>
              <a:t>‹#›</a:t>
            </a:fld>
            <a:endParaRPr lang="en-US" altLang="ja-JP"/>
          </a:p>
        </p:txBody>
      </p:sp>
    </p:spTree>
    <p:extLst>
      <p:ext uri="{BB962C8B-B14F-4D97-AF65-F5344CB8AC3E}">
        <p14:creationId xmlns:p14="http://schemas.microsoft.com/office/powerpoint/2010/main" val="1499475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57213" y="941388"/>
            <a:ext cx="6315075" cy="176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134" tIns="50067" rIns="100134" bIns="50067"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557213" y="3060700"/>
            <a:ext cx="6315075" cy="635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134" tIns="50067" rIns="100134" bIns="50067"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557213" y="9650413"/>
            <a:ext cx="1547812"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134" tIns="50067" rIns="100134" bIns="50067" numCol="1" anchor="t" anchorCtr="0" compatLnSpc="1">
            <a:prstTxWarp prst="textNoShape">
              <a:avLst/>
            </a:prstTxWarp>
          </a:bodyPr>
          <a:lstStyle>
            <a:lvl1pPr defTabSz="1001713" eaLnBrk="1" hangingPunct="1">
              <a:defRPr sz="1500">
                <a:ea typeface="+mn-ea"/>
              </a:defRPr>
            </a:lvl1pPr>
          </a:lstStyle>
          <a:p>
            <a:pPr>
              <a:defRPr/>
            </a:pPr>
            <a:endParaRPr lang="en-US" altLang="ja-JP"/>
          </a:p>
        </p:txBody>
      </p:sp>
      <p:sp>
        <p:nvSpPr>
          <p:cNvPr id="1029" name="Rectangle 5"/>
          <p:cNvSpPr>
            <a:spLocks noGrp="1" noChangeArrowheads="1"/>
          </p:cNvSpPr>
          <p:nvPr>
            <p:ph type="ftr" sz="quarter" idx="3"/>
          </p:nvPr>
        </p:nvSpPr>
        <p:spPr bwMode="auto">
          <a:xfrm>
            <a:off x="2538413" y="9650413"/>
            <a:ext cx="2352675"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134" tIns="50067" rIns="100134" bIns="50067" numCol="1" anchor="t" anchorCtr="0" compatLnSpc="1">
            <a:prstTxWarp prst="textNoShape">
              <a:avLst/>
            </a:prstTxWarp>
          </a:bodyPr>
          <a:lstStyle>
            <a:lvl1pPr algn="ctr" defTabSz="1001713" eaLnBrk="1" hangingPunct="1">
              <a:defRPr sz="1500">
                <a:ea typeface="+mn-ea"/>
              </a:defRPr>
            </a:lvl1pPr>
          </a:lstStyle>
          <a:p>
            <a:pPr>
              <a:defRPr/>
            </a:pPr>
            <a:endParaRPr lang="en-US" altLang="ja-JP"/>
          </a:p>
        </p:txBody>
      </p:sp>
      <p:sp>
        <p:nvSpPr>
          <p:cNvPr id="1030" name="Rectangle 6"/>
          <p:cNvSpPr>
            <a:spLocks noGrp="1" noChangeArrowheads="1"/>
          </p:cNvSpPr>
          <p:nvPr>
            <p:ph type="sldNum" sz="quarter" idx="4"/>
          </p:nvPr>
        </p:nvSpPr>
        <p:spPr bwMode="auto">
          <a:xfrm>
            <a:off x="5324475" y="9650413"/>
            <a:ext cx="1547813"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0134" tIns="50067" rIns="100134" bIns="50067" numCol="1" anchor="t" anchorCtr="0" compatLnSpc="1">
            <a:prstTxWarp prst="textNoShape">
              <a:avLst/>
            </a:prstTxWarp>
          </a:bodyPr>
          <a:lstStyle>
            <a:lvl1pPr algn="r" defTabSz="1001713" eaLnBrk="1" hangingPunct="1">
              <a:defRPr sz="1500" smtClean="0">
                <a:ea typeface="ＭＳ Ｐゴシック" panose="020B0600070205080204" pitchFamily="50" charset="-128"/>
              </a:defRPr>
            </a:lvl1pPr>
          </a:lstStyle>
          <a:p>
            <a:pPr>
              <a:defRPr/>
            </a:pPr>
            <a:fld id="{43A256A5-8DE4-4107-AD74-7C5D78E1AC3D}"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01713" rtl="0" eaLnBrk="0" fontAlgn="base" hangingPunct="0">
        <a:spcBef>
          <a:spcPct val="0"/>
        </a:spcBef>
        <a:spcAft>
          <a:spcPct val="0"/>
        </a:spcAft>
        <a:defRPr kumimoji="1" sz="4800">
          <a:solidFill>
            <a:schemeClr val="tx2"/>
          </a:solidFill>
          <a:latin typeface="+mj-lt"/>
          <a:ea typeface="+mj-ea"/>
          <a:cs typeface="+mj-cs"/>
        </a:defRPr>
      </a:lvl1pPr>
      <a:lvl2pPr algn="ctr" defTabSz="1001713" rtl="0" eaLnBrk="0" fontAlgn="base" hangingPunct="0">
        <a:spcBef>
          <a:spcPct val="0"/>
        </a:spcBef>
        <a:spcAft>
          <a:spcPct val="0"/>
        </a:spcAft>
        <a:defRPr kumimoji="1" sz="4800">
          <a:solidFill>
            <a:schemeClr val="tx2"/>
          </a:solidFill>
          <a:latin typeface="Times New Roman" pitchFamily="18" charset="0"/>
          <a:ea typeface="ＭＳ Ｐゴシック" pitchFamily="50" charset="-128"/>
        </a:defRPr>
      </a:lvl2pPr>
      <a:lvl3pPr algn="ctr" defTabSz="1001713" rtl="0" eaLnBrk="0" fontAlgn="base" hangingPunct="0">
        <a:spcBef>
          <a:spcPct val="0"/>
        </a:spcBef>
        <a:spcAft>
          <a:spcPct val="0"/>
        </a:spcAft>
        <a:defRPr kumimoji="1" sz="4800">
          <a:solidFill>
            <a:schemeClr val="tx2"/>
          </a:solidFill>
          <a:latin typeface="Times New Roman" pitchFamily="18" charset="0"/>
          <a:ea typeface="ＭＳ Ｐゴシック" pitchFamily="50" charset="-128"/>
        </a:defRPr>
      </a:lvl3pPr>
      <a:lvl4pPr algn="ctr" defTabSz="1001713" rtl="0" eaLnBrk="0" fontAlgn="base" hangingPunct="0">
        <a:spcBef>
          <a:spcPct val="0"/>
        </a:spcBef>
        <a:spcAft>
          <a:spcPct val="0"/>
        </a:spcAft>
        <a:defRPr kumimoji="1" sz="4800">
          <a:solidFill>
            <a:schemeClr val="tx2"/>
          </a:solidFill>
          <a:latin typeface="Times New Roman" pitchFamily="18" charset="0"/>
          <a:ea typeface="ＭＳ Ｐゴシック" pitchFamily="50" charset="-128"/>
        </a:defRPr>
      </a:lvl4pPr>
      <a:lvl5pPr algn="ctr" defTabSz="1001713" rtl="0" eaLnBrk="0" fontAlgn="base" hangingPunct="0">
        <a:spcBef>
          <a:spcPct val="0"/>
        </a:spcBef>
        <a:spcAft>
          <a:spcPct val="0"/>
        </a:spcAft>
        <a:defRPr kumimoji="1" sz="4800">
          <a:solidFill>
            <a:schemeClr val="tx2"/>
          </a:solidFill>
          <a:latin typeface="Times New Roman" pitchFamily="18" charset="0"/>
          <a:ea typeface="ＭＳ Ｐゴシック" pitchFamily="50" charset="-128"/>
        </a:defRPr>
      </a:lvl5pPr>
      <a:lvl6pPr marL="457200" algn="ctr" defTabSz="1001713" rtl="0" fontAlgn="base">
        <a:spcBef>
          <a:spcPct val="0"/>
        </a:spcBef>
        <a:spcAft>
          <a:spcPct val="0"/>
        </a:spcAft>
        <a:defRPr kumimoji="1" sz="4800">
          <a:solidFill>
            <a:schemeClr val="tx2"/>
          </a:solidFill>
          <a:latin typeface="Times New Roman" pitchFamily="18" charset="0"/>
          <a:ea typeface="ＭＳ Ｐゴシック" pitchFamily="50" charset="-128"/>
        </a:defRPr>
      </a:lvl6pPr>
      <a:lvl7pPr marL="914400" algn="ctr" defTabSz="1001713" rtl="0" fontAlgn="base">
        <a:spcBef>
          <a:spcPct val="0"/>
        </a:spcBef>
        <a:spcAft>
          <a:spcPct val="0"/>
        </a:spcAft>
        <a:defRPr kumimoji="1" sz="4800">
          <a:solidFill>
            <a:schemeClr val="tx2"/>
          </a:solidFill>
          <a:latin typeface="Times New Roman" pitchFamily="18" charset="0"/>
          <a:ea typeface="ＭＳ Ｐゴシック" pitchFamily="50" charset="-128"/>
        </a:defRPr>
      </a:lvl7pPr>
      <a:lvl8pPr marL="1371600" algn="ctr" defTabSz="1001713" rtl="0" fontAlgn="base">
        <a:spcBef>
          <a:spcPct val="0"/>
        </a:spcBef>
        <a:spcAft>
          <a:spcPct val="0"/>
        </a:spcAft>
        <a:defRPr kumimoji="1" sz="4800">
          <a:solidFill>
            <a:schemeClr val="tx2"/>
          </a:solidFill>
          <a:latin typeface="Times New Roman" pitchFamily="18" charset="0"/>
          <a:ea typeface="ＭＳ Ｐゴシック" pitchFamily="50" charset="-128"/>
        </a:defRPr>
      </a:lvl8pPr>
      <a:lvl9pPr marL="1828800" algn="ctr" defTabSz="1001713" rtl="0" fontAlgn="base">
        <a:spcBef>
          <a:spcPct val="0"/>
        </a:spcBef>
        <a:spcAft>
          <a:spcPct val="0"/>
        </a:spcAft>
        <a:defRPr kumimoji="1" sz="4800">
          <a:solidFill>
            <a:schemeClr val="tx2"/>
          </a:solidFill>
          <a:latin typeface="Times New Roman" pitchFamily="18" charset="0"/>
          <a:ea typeface="ＭＳ Ｐゴシック" pitchFamily="50" charset="-128"/>
        </a:defRPr>
      </a:lvl9pPr>
    </p:titleStyle>
    <p:bodyStyle>
      <a:lvl1pPr marL="374650" indent="-374650" algn="l" defTabSz="1001713" rtl="0" eaLnBrk="0" fontAlgn="base" hangingPunct="0">
        <a:spcBef>
          <a:spcPct val="20000"/>
        </a:spcBef>
        <a:spcAft>
          <a:spcPct val="0"/>
        </a:spcAft>
        <a:buChar char="•"/>
        <a:defRPr kumimoji="1" sz="3500">
          <a:solidFill>
            <a:schemeClr val="tx1"/>
          </a:solidFill>
          <a:latin typeface="+mn-lt"/>
          <a:ea typeface="+mn-ea"/>
          <a:cs typeface="+mn-cs"/>
        </a:defRPr>
      </a:lvl1pPr>
      <a:lvl2pPr marL="814388" indent="-314325" algn="l" defTabSz="1001713" rtl="0" eaLnBrk="0" fontAlgn="base" hangingPunct="0">
        <a:spcBef>
          <a:spcPct val="20000"/>
        </a:spcBef>
        <a:spcAft>
          <a:spcPct val="0"/>
        </a:spcAft>
        <a:buChar char="–"/>
        <a:defRPr kumimoji="1" sz="3100">
          <a:solidFill>
            <a:schemeClr val="tx1"/>
          </a:solidFill>
          <a:latin typeface="+mn-lt"/>
          <a:ea typeface="+mn-ea"/>
        </a:defRPr>
      </a:lvl2pPr>
      <a:lvl3pPr marL="1250950" indent="-249238" algn="l" defTabSz="1001713" rtl="0" eaLnBrk="0" fontAlgn="base" hangingPunct="0">
        <a:spcBef>
          <a:spcPct val="20000"/>
        </a:spcBef>
        <a:spcAft>
          <a:spcPct val="0"/>
        </a:spcAft>
        <a:buChar char="•"/>
        <a:defRPr kumimoji="1" sz="2600">
          <a:solidFill>
            <a:schemeClr val="tx1"/>
          </a:solidFill>
          <a:latin typeface="+mn-lt"/>
          <a:ea typeface="+mn-ea"/>
        </a:defRPr>
      </a:lvl3pPr>
      <a:lvl4pPr marL="1752600" indent="-250825" algn="l" defTabSz="1001713" rtl="0" eaLnBrk="0" fontAlgn="base" hangingPunct="0">
        <a:spcBef>
          <a:spcPct val="20000"/>
        </a:spcBef>
        <a:spcAft>
          <a:spcPct val="0"/>
        </a:spcAft>
        <a:buChar char="–"/>
        <a:defRPr kumimoji="1" sz="2200">
          <a:solidFill>
            <a:schemeClr val="tx1"/>
          </a:solidFill>
          <a:latin typeface="+mn-lt"/>
          <a:ea typeface="+mn-ea"/>
        </a:defRPr>
      </a:lvl4pPr>
      <a:lvl5pPr marL="2252663" indent="-249238" algn="l" defTabSz="1001713" rtl="0" eaLnBrk="0" fontAlgn="base" hangingPunct="0">
        <a:spcBef>
          <a:spcPct val="20000"/>
        </a:spcBef>
        <a:spcAft>
          <a:spcPct val="0"/>
        </a:spcAft>
        <a:buChar char="»"/>
        <a:defRPr kumimoji="1" sz="2200">
          <a:solidFill>
            <a:schemeClr val="tx1"/>
          </a:solidFill>
          <a:latin typeface="+mn-lt"/>
          <a:ea typeface="+mn-ea"/>
        </a:defRPr>
      </a:lvl5pPr>
      <a:lvl6pPr marL="2709863" indent="-249238" algn="l" defTabSz="1001713" rtl="0" fontAlgn="base">
        <a:spcBef>
          <a:spcPct val="20000"/>
        </a:spcBef>
        <a:spcAft>
          <a:spcPct val="0"/>
        </a:spcAft>
        <a:buChar char="»"/>
        <a:defRPr kumimoji="1" sz="2200">
          <a:solidFill>
            <a:schemeClr val="tx1"/>
          </a:solidFill>
          <a:latin typeface="+mn-lt"/>
          <a:ea typeface="+mn-ea"/>
        </a:defRPr>
      </a:lvl6pPr>
      <a:lvl7pPr marL="3167063" indent="-249238" algn="l" defTabSz="1001713" rtl="0" fontAlgn="base">
        <a:spcBef>
          <a:spcPct val="20000"/>
        </a:spcBef>
        <a:spcAft>
          <a:spcPct val="0"/>
        </a:spcAft>
        <a:buChar char="»"/>
        <a:defRPr kumimoji="1" sz="2200">
          <a:solidFill>
            <a:schemeClr val="tx1"/>
          </a:solidFill>
          <a:latin typeface="+mn-lt"/>
          <a:ea typeface="+mn-ea"/>
        </a:defRPr>
      </a:lvl7pPr>
      <a:lvl8pPr marL="3624263" indent="-249238" algn="l" defTabSz="1001713" rtl="0" fontAlgn="base">
        <a:spcBef>
          <a:spcPct val="20000"/>
        </a:spcBef>
        <a:spcAft>
          <a:spcPct val="0"/>
        </a:spcAft>
        <a:buChar char="»"/>
        <a:defRPr kumimoji="1" sz="2200">
          <a:solidFill>
            <a:schemeClr val="tx1"/>
          </a:solidFill>
          <a:latin typeface="+mn-lt"/>
          <a:ea typeface="+mn-ea"/>
        </a:defRPr>
      </a:lvl8pPr>
      <a:lvl9pPr marL="4081463" indent="-249238" algn="l" defTabSz="1001713" rtl="0" fontAlgn="base">
        <a:spcBef>
          <a:spcPct val="20000"/>
        </a:spcBef>
        <a:spcAft>
          <a:spcPct val="0"/>
        </a:spcAft>
        <a:buChar char="»"/>
        <a:defRPr kumimoji="1" sz="22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8.png"/><Relationship Id="rId5" Type="http://schemas.openxmlformats.org/officeDocument/2006/relationships/image" Target="../media/image3.jpeg"/><Relationship Id="rId10" Type="http://schemas.microsoft.com/office/2007/relationships/hdphoto" Target="../media/hdphoto2.wdp"/><Relationship Id="rId4" Type="http://schemas.microsoft.com/office/2007/relationships/hdphoto" Target="../media/hdphoto1.wdp"/><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AE7C6077-49F3-5E11-9F59-A43580426044}"/>
              </a:ext>
            </a:extLst>
          </p:cNvPr>
          <p:cNvPicPr>
            <a:picLocks noChangeAspect="1"/>
          </p:cNvPicPr>
          <p:nvPr/>
        </p:nvPicPr>
        <p:blipFill rotWithShape="1">
          <a:blip r:embed="rId2"/>
          <a:srcRect l="-1" t="-1" r="25130" b="810"/>
          <a:stretch/>
        </p:blipFill>
        <p:spPr>
          <a:xfrm>
            <a:off x="0" y="0"/>
            <a:ext cx="7452000" cy="10584000"/>
          </a:xfrm>
          <a:prstGeom prst="rect">
            <a:avLst/>
          </a:prstGeom>
        </p:spPr>
      </p:pic>
      <p:sp>
        <p:nvSpPr>
          <p:cNvPr id="61" name="正方形/長方形 60"/>
          <p:cNvSpPr/>
          <p:nvPr/>
        </p:nvSpPr>
        <p:spPr>
          <a:xfrm>
            <a:off x="0" y="0"/>
            <a:ext cx="7429500" cy="105918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18" name="角丸四角形 17"/>
          <p:cNvSpPr/>
          <p:nvPr/>
        </p:nvSpPr>
        <p:spPr>
          <a:xfrm>
            <a:off x="319119" y="9456178"/>
            <a:ext cx="5840818" cy="1027814"/>
          </a:xfrm>
          <a:prstGeom prst="roundRect">
            <a:avLst/>
          </a:prstGeom>
          <a:solidFill>
            <a:srgbClr val="B3B3B3"/>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3080" name="テキスト ボックス 2"/>
          <p:cNvSpPr txBox="1">
            <a:spLocks noChangeArrowheads="1"/>
          </p:cNvSpPr>
          <p:nvPr/>
        </p:nvSpPr>
        <p:spPr bwMode="auto">
          <a:xfrm>
            <a:off x="1290237" y="111357"/>
            <a:ext cx="42883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5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1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lumMod val="75000"/>
                    <a:lumOff val="25000"/>
                  </a:srgbClr>
                </a:solidFill>
                <a:effectLst/>
                <a:uLnTx/>
                <a:uFillTx/>
                <a:latin typeface="メイリオ" panose="020B0604030504040204" pitchFamily="50" charset="-128"/>
                <a:ea typeface="メイリオ" panose="020B0604030504040204" pitchFamily="50" charset="-128"/>
                <a:cs typeface="+mn-cs"/>
              </a:rPr>
              <a:t>大学からの連絡をスマホで受け取り</a:t>
            </a:r>
            <a:endParaRPr kumimoji="1" lang="en-US" altLang="ja-JP" sz="2000" b="1" i="0" u="none" strike="noStrike" kern="1200" cap="none" spc="0" normalizeH="0" baseline="0" noProof="0" dirty="0">
              <a:ln>
                <a:noFill/>
              </a:ln>
              <a:solidFill>
                <a:srgbClr val="000000">
                  <a:lumMod val="75000"/>
                  <a:lumOff val="25000"/>
                </a:srgbClr>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lumMod val="75000"/>
                    <a:lumOff val="25000"/>
                  </a:srgbClr>
                </a:solidFill>
                <a:effectLst/>
                <a:uLnTx/>
                <a:uFillTx/>
                <a:latin typeface="メイリオ" panose="020B0604030504040204" pitchFamily="50" charset="-128"/>
                <a:ea typeface="メイリオ" panose="020B0604030504040204" pitchFamily="50" charset="-128"/>
                <a:cs typeface="+mn-cs"/>
              </a:rPr>
              <a:t>ログイン操作もしなくてすむ</a:t>
            </a:r>
            <a:endParaRPr kumimoji="1" lang="en-US" altLang="ja-JP" sz="2000" b="1" i="0" u="none" strike="noStrike" kern="1200" cap="none" spc="0" normalizeH="0" baseline="0" noProof="0" dirty="0">
              <a:ln>
                <a:noFill/>
              </a:ln>
              <a:solidFill>
                <a:srgbClr val="000000">
                  <a:lumMod val="75000"/>
                  <a:lumOff val="25000"/>
                </a:srgbClr>
              </a:solidFill>
              <a:effectLst/>
              <a:uLnTx/>
              <a:uFillTx/>
              <a:latin typeface="メイリオ" panose="020B0604030504040204" pitchFamily="50" charset="-128"/>
              <a:ea typeface="メイリオ" panose="020B0604030504040204" pitchFamily="50" charset="-128"/>
              <a:cs typeface="+mn-cs"/>
            </a:endParaRPr>
          </a:p>
        </p:txBody>
      </p:sp>
      <p:sp>
        <p:nvSpPr>
          <p:cNvPr id="22" name="テキスト ボックス 21"/>
          <p:cNvSpPr txBox="1"/>
          <p:nvPr/>
        </p:nvSpPr>
        <p:spPr>
          <a:xfrm>
            <a:off x="1959721" y="9456179"/>
            <a:ext cx="3676006" cy="1015663"/>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6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oper Black" panose="0208090404030B020404" pitchFamily="18" charset="0"/>
                <a:ea typeface="HG創英角ｺﾞｼｯｸUB" panose="020B0909000000000000" pitchFamily="49" charset="-128"/>
                <a:cs typeface="+mn-cs"/>
              </a:rPr>
              <a:t>Let’s try</a:t>
            </a:r>
            <a:endParaRPr kumimoji="1" lang="ja-JP" altLang="en-US" sz="6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oper Black" panose="0208090404030B020404" pitchFamily="18" charset="0"/>
              <a:ea typeface="HG創英角ｺﾞｼｯｸUB" panose="020B0909000000000000" pitchFamily="49" charset="-128"/>
              <a:cs typeface="+mn-cs"/>
            </a:endParaRPr>
          </a:p>
        </p:txBody>
      </p:sp>
      <p:sp>
        <p:nvSpPr>
          <p:cNvPr id="24" name="楕円 23"/>
          <p:cNvSpPr/>
          <p:nvPr/>
        </p:nvSpPr>
        <p:spPr>
          <a:xfrm>
            <a:off x="5742432" y="9553714"/>
            <a:ext cx="1618488" cy="813816"/>
          </a:xfrm>
          <a:prstGeom prst="ellipse">
            <a:avLst/>
          </a:prstGeom>
          <a:solidFill>
            <a:schemeClr val="accent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0" b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設定方法は裏面</a:t>
            </a:r>
          </a:p>
        </p:txBody>
      </p:sp>
      <p:sp>
        <p:nvSpPr>
          <p:cNvPr id="50" name="角丸四角形 49"/>
          <p:cNvSpPr/>
          <p:nvPr/>
        </p:nvSpPr>
        <p:spPr>
          <a:xfrm>
            <a:off x="429492" y="3033160"/>
            <a:ext cx="6570515" cy="6139932"/>
          </a:xfrm>
          <a:prstGeom prst="roundRect">
            <a:avLst>
              <a:gd name="adj" fmla="val 7757"/>
            </a:avLst>
          </a:prstGeom>
          <a:solidFill>
            <a:schemeClr val="bg1">
              <a:lumMod val="85000"/>
              <a:alpha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a:ln>
                  <a:noFill/>
                </a:ln>
                <a:solidFill>
                  <a:srgbClr val="000000">
                    <a:lumMod val="75000"/>
                    <a:lumOff val="25000"/>
                  </a:srgbClr>
                </a:solidFill>
                <a:effectLst/>
                <a:uLnTx/>
                <a:uFillTx/>
                <a:latin typeface="メイリオ" panose="020B0604030504040204" pitchFamily="50" charset="-128"/>
                <a:ea typeface="メイリオ" panose="020B0604030504040204" pitchFamily="50" charset="-128"/>
                <a:cs typeface="+mn-cs"/>
              </a:rPr>
              <a:t>通知が届く。押せば開く。</a:t>
            </a:r>
            <a:endParaRPr kumimoji="1" lang="en-US" altLang="ja-JP" sz="2400" b="1" i="0" u="none" strike="noStrike" kern="1200" cap="none" spc="0" normalizeH="0" baseline="0" noProof="0" dirty="0">
              <a:ln>
                <a:noFill/>
              </a:ln>
              <a:solidFill>
                <a:srgbClr val="000000">
                  <a:lumMod val="75000"/>
                  <a:lumOff val="25000"/>
                </a:srgbClr>
              </a:solidFill>
              <a:effectLst/>
              <a:uLnTx/>
              <a:uFillTx/>
              <a:latin typeface="メイリオ" panose="020B0604030504040204" pitchFamily="50" charset="-128"/>
              <a:ea typeface="メイリオ" panose="020B0604030504040204" pitchFamily="50" charset="-128"/>
              <a:cs typeface="+mn-cs"/>
            </a:endParaRPr>
          </a:p>
        </p:txBody>
      </p:sp>
      <p:grpSp>
        <p:nvGrpSpPr>
          <p:cNvPr id="4" name="グループ化 3">
            <a:extLst>
              <a:ext uri="{FF2B5EF4-FFF2-40B4-BE49-F238E27FC236}">
                <a16:creationId xmlns:a16="http://schemas.microsoft.com/office/drawing/2014/main" id="{F9768D6F-874B-34FA-2722-7FD74C21FE24}"/>
              </a:ext>
            </a:extLst>
          </p:cNvPr>
          <p:cNvGrpSpPr/>
          <p:nvPr/>
        </p:nvGrpSpPr>
        <p:grpSpPr>
          <a:xfrm>
            <a:off x="859587" y="3907413"/>
            <a:ext cx="2592000" cy="5043894"/>
            <a:chOff x="2950723" y="3553991"/>
            <a:chExt cx="1409772" cy="2743341"/>
          </a:xfrm>
        </p:grpSpPr>
        <p:pic>
          <p:nvPicPr>
            <p:cNvPr id="52" name="図 51"/>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2950723" y="3553991"/>
              <a:ext cx="1409772" cy="2743341"/>
            </a:xfrm>
            <a:prstGeom prst="rect">
              <a:avLst/>
            </a:prstGeom>
          </p:spPr>
        </p:pic>
        <p:pic>
          <p:nvPicPr>
            <p:cNvPr id="47" name="Picture 2">
              <a:extLst>
                <a:ext uri="{FF2B5EF4-FFF2-40B4-BE49-F238E27FC236}">
                  <a16:creationId xmlns:a16="http://schemas.microsoft.com/office/drawing/2014/main" id="{69759F99-48FD-1BB8-3DD3-F6AF8DEB178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9216" b="-1785"/>
            <a:stretch/>
          </p:blipFill>
          <p:spPr bwMode="auto">
            <a:xfrm>
              <a:off x="3076687" y="4985086"/>
              <a:ext cx="1152000"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D562ABD-E955-3E60-92C2-3ACF81779D65}"/>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9948" b="76369"/>
            <a:stretch/>
          </p:blipFill>
          <p:spPr bwMode="auto">
            <a:xfrm>
              <a:off x="3076687" y="4853567"/>
              <a:ext cx="1152000" cy="324000"/>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図 7">
            <a:extLst>
              <a:ext uri="{FF2B5EF4-FFF2-40B4-BE49-F238E27FC236}">
                <a16:creationId xmlns:a16="http://schemas.microsoft.com/office/drawing/2014/main" id="{93DFB56E-42F5-1801-13A8-FA54B60ED621}"/>
              </a:ext>
            </a:extLst>
          </p:cNvPr>
          <p:cNvPicPr>
            <a:picLocks noChangeAspect="1"/>
          </p:cNvPicPr>
          <p:nvPr/>
        </p:nvPicPr>
        <p:blipFill>
          <a:blip r:embed="rId7"/>
          <a:stretch>
            <a:fillRect/>
          </a:stretch>
        </p:blipFill>
        <p:spPr>
          <a:xfrm>
            <a:off x="3977913" y="6842073"/>
            <a:ext cx="2592000" cy="1916724"/>
          </a:xfrm>
          <a:prstGeom prst="roundRect">
            <a:avLst>
              <a:gd name="adj" fmla="val 3746"/>
            </a:avLst>
          </a:prstGeom>
          <a:effectLst>
            <a:reflection blurRad="6350" stA="52000" endA="300" endPos="35000" dir="5400000" sy="-100000" algn="bl" rotWithShape="0"/>
          </a:effectLst>
        </p:spPr>
      </p:pic>
      <p:grpSp>
        <p:nvGrpSpPr>
          <p:cNvPr id="9" name="グループ化 8">
            <a:extLst>
              <a:ext uri="{FF2B5EF4-FFF2-40B4-BE49-F238E27FC236}">
                <a16:creationId xmlns:a16="http://schemas.microsoft.com/office/drawing/2014/main" id="{74379437-7823-63B0-FC87-F06F14FB9199}"/>
              </a:ext>
            </a:extLst>
          </p:cNvPr>
          <p:cNvGrpSpPr/>
          <p:nvPr/>
        </p:nvGrpSpPr>
        <p:grpSpPr>
          <a:xfrm>
            <a:off x="4013913" y="3744000"/>
            <a:ext cx="2520000" cy="2952945"/>
            <a:chOff x="4555269" y="3596475"/>
            <a:chExt cx="2520000" cy="2952945"/>
          </a:xfrm>
          <a:effectLst>
            <a:outerShdw blurRad="50800" dist="38100" dir="2700000" algn="tl" rotWithShape="0">
              <a:prstClr val="black">
                <a:alpha val="40000"/>
              </a:prstClr>
            </a:outerShdw>
          </a:effectLst>
        </p:grpSpPr>
        <p:pic>
          <p:nvPicPr>
            <p:cNvPr id="1030" name="Picture 6">
              <a:extLst>
                <a:ext uri="{FF2B5EF4-FFF2-40B4-BE49-F238E27FC236}">
                  <a16:creationId xmlns:a16="http://schemas.microsoft.com/office/drawing/2014/main" id="{3754DABD-995C-A47D-B8FB-F806FFA27D89}"/>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55" t="73479" r="1521" b="8956"/>
            <a:stretch/>
          </p:blipFill>
          <p:spPr bwMode="auto">
            <a:xfrm>
              <a:off x="4555269" y="5613420"/>
              <a:ext cx="2520000" cy="936000"/>
            </a:xfrm>
            <a:prstGeom prst="roundRect">
              <a:avLst>
                <a:gd name="adj" fmla="val 3690"/>
              </a:avLst>
            </a:prstGeom>
            <a:noFill/>
            <a:extLst>
              <a:ext uri="{909E8E84-426E-40DD-AFC4-6F175D3DCCD1}">
                <a14:hiddenFill xmlns:a14="http://schemas.microsoft.com/office/drawing/2010/main">
                  <a:solidFill>
                    <a:srgbClr val="FFFFFF"/>
                  </a:solidFill>
                </a14:hiddenFill>
              </a:ext>
            </a:extLst>
          </p:spPr>
        </p:pic>
        <p:pic>
          <p:nvPicPr>
            <p:cNvPr id="51" name="Picture 6">
              <a:extLst>
                <a:ext uri="{FF2B5EF4-FFF2-40B4-BE49-F238E27FC236}">
                  <a16:creationId xmlns:a16="http://schemas.microsoft.com/office/drawing/2014/main" id="{1DECEDE3-C92F-FA96-88FC-1A10470C3C5A}"/>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56" t="14092" r="1522" b="44015"/>
            <a:stretch/>
          </p:blipFill>
          <p:spPr bwMode="auto">
            <a:xfrm>
              <a:off x="4555269" y="3596475"/>
              <a:ext cx="2520000" cy="2232000"/>
            </a:xfrm>
            <a:prstGeom prst="roundRect">
              <a:avLst>
                <a:gd name="adj" fmla="val 3580"/>
              </a:avLst>
            </a:prstGeom>
            <a:noFill/>
            <a:extLst>
              <a:ext uri="{909E8E84-426E-40DD-AFC4-6F175D3DCCD1}">
                <a14:hiddenFill xmlns:a14="http://schemas.microsoft.com/office/drawing/2010/main">
                  <a:solidFill>
                    <a:srgbClr val="FFFFFF"/>
                  </a:solidFill>
                </a14:hiddenFill>
              </a:ext>
            </a:extLst>
          </p:spPr>
        </p:pic>
      </p:grpSp>
      <p:sp>
        <p:nvSpPr>
          <p:cNvPr id="21" name="矢印: 右 20">
            <a:extLst>
              <a:ext uri="{FF2B5EF4-FFF2-40B4-BE49-F238E27FC236}">
                <a16:creationId xmlns:a16="http://schemas.microsoft.com/office/drawing/2014/main" id="{B7066DCF-C7D7-50DC-5F6B-F24F595D1C0B}"/>
              </a:ext>
            </a:extLst>
          </p:cNvPr>
          <p:cNvSpPr/>
          <p:nvPr/>
        </p:nvSpPr>
        <p:spPr>
          <a:xfrm rot="20942666">
            <a:off x="3337124" y="5093770"/>
            <a:ext cx="601966" cy="313666"/>
          </a:xfrm>
          <a:prstGeom prst="rightArrow">
            <a:avLst>
              <a:gd name="adj1" fmla="val 50000"/>
              <a:gd name="adj2" fmla="val 71146"/>
            </a:avLst>
          </a:prstGeom>
          <a:solidFill>
            <a:schemeClr val="accent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53" name="矢印: 右 52">
            <a:extLst>
              <a:ext uri="{FF2B5EF4-FFF2-40B4-BE49-F238E27FC236}">
                <a16:creationId xmlns:a16="http://schemas.microsoft.com/office/drawing/2014/main" id="{2FD0E776-C154-79EB-2B5C-145FA61A2855}"/>
              </a:ext>
            </a:extLst>
          </p:cNvPr>
          <p:cNvSpPr/>
          <p:nvPr/>
        </p:nvSpPr>
        <p:spPr>
          <a:xfrm rot="657334" flipV="1">
            <a:off x="3337124" y="7058371"/>
            <a:ext cx="601966" cy="313666"/>
          </a:xfrm>
          <a:prstGeom prst="rightArrow">
            <a:avLst>
              <a:gd name="adj1" fmla="val 50000"/>
              <a:gd name="adj2" fmla="val 71146"/>
            </a:avLst>
          </a:prstGeom>
          <a:solidFill>
            <a:schemeClr val="accent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Times New Roman"/>
              <a:ea typeface="ＭＳ Ｐゴシック"/>
              <a:cs typeface="+mn-cs"/>
            </a:endParaRPr>
          </a:p>
        </p:txBody>
      </p:sp>
      <p:pic>
        <p:nvPicPr>
          <p:cNvPr id="2" name="図 1">
            <a:extLst>
              <a:ext uri="{FF2B5EF4-FFF2-40B4-BE49-F238E27FC236}">
                <a16:creationId xmlns:a16="http://schemas.microsoft.com/office/drawing/2014/main" id="{2FC3EC12-7FF8-9FDD-5C47-C6AFC2DD3BEE}"/>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0" b="100000" l="0" r="100000">
                        <a14:foregroundMark x1="43333" y1="12333" x2="43333" y2="12333"/>
                        <a14:foregroundMark x1="54000" y1="7333" x2="84333" y2="24333"/>
                        <a14:foregroundMark x1="10667" y1="7000" x2="83333" y2="88333"/>
                        <a14:foregroundMark x1="14667" y1="10667" x2="50000" y2="10000"/>
                        <a14:foregroundMark x1="28333" y1="19333" x2="72667" y2="54667"/>
                        <a14:foregroundMark x1="25000" y1="49333" x2="72000" y2="48667"/>
                        <a14:foregroundMark x1="12000" y1="10333" x2="7000" y2="25000"/>
                        <a14:foregroundMark x1="6000" y1="29333" x2="38333" y2="31000"/>
                        <a14:foregroundMark x1="22000" y1="30333" x2="17000" y2="86667"/>
                        <a14:foregroundMark x1="18333" y1="89000" x2="76000" y2="91000"/>
                        <a14:foregroundMark x1="77667" y1="90667" x2="80333" y2="8333"/>
                        <a14:foregroundMark x1="14667" y1="5000" x2="75667" y2="4333"/>
                        <a14:foregroundMark x1="80000" y1="3333" x2="96667" y2="30000"/>
                        <a14:foregroundMark x1="94333" y1="31667" x2="91333" y2="85000"/>
                        <a14:foregroundMark x1="78667" y1="89000" x2="26667" y2="75667"/>
                        <a14:foregroundMark x1="15000" y1="91667" x2="5333" y2="51667"/>
                        <a14:foregroundMark x1="49333" y1="19333" x2="27000" y2="50333"/>
                      </a14:backgroundRemoval>
                    </a14:imgEffect>
                  </a14:imgLayer>
                </a14:imgProps>
              </a:ext>
            </a:extLst>
          </a:blip>
          <a:stretch>
            <a:fillRect/>
          </a:stretch>
        </p:blipFill>
        <p:spPr>
          <a:xfrm>
            <a:off x="118872" y="64008"/>
            <a:ext cx="720000" cy="720000"/>
          </a:xfrm>
          <a:prstGeom prst="rect">
            <a:avLst/>
          </a:prstGeom>
          <a:effectLst>
            <a:outerShdw blurRad="50800" dist="38100" dir="2700000" algn="tl" rotWithShape="0">
              <a:prstClr val="black">
                <a:alpha val="40000"/>
              </a:prstClr>
            </a:outerShdw>
          </a:effectLst>
        </p:spPr>
      </p:pic>
      <p:sp>
        <p:nvSpPr>
          <p:cNvPr id="10" name="角丸四角形 4">
            <a:extLst>
              <a:ext uri="{FF2B5EF4-FFF2-40B4-BE49-F238E27FC236}">
                <a16:creationId xmlns:a16="http://schemas.microsoft.com/office/drawing/2014/main" id="{D1B8CD86-F735-EACF-30A1-05EB0B75BD75}"/>
              </a:ext>
            </a:extLst>
          </p:cNvPr>
          <p:cNvSpPr/>
          <p:nvPr/>
        </p:nvSpPr>
        <p:spPr>
          <a:xfrm>
            <a:off x="-26092" y="886421"/>
            <a:ext cx="7429500" cy="1715386"/>
          </a:xfrm>
          <a:prstGeom prst="roundRect">
            <a:avLst>
              <a:gd name="adj" fmla="val 50000"/>
            </a:avLst>
          </a:prstGeom>
          <a:solidFill>
            <a:schemeClr val="accent5">
              <a:lumMod val="7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6" name="Text Box 85">
            <a:extLst>
              <a:ext uri="{FF2B5EF4-FFF2-40B4-BE49-F238E27FC236}">
                <a16:creationId xmlns:a16="http://schemas.microsoft.com/office/drawing/2014/main" id="{91FB0AEA-3BD4-D4F6-9762-E5517392727E}"/>
              </a:ext>
            </a:extLst>
          </p:cNvPr>
          <p:cNvSpPr txBox="1">
            <a:spLocks noChangeArrowheads="1"/>
          </p:cNvSpPr>
          <p:nvPr/>
        </p:nvSpPr>
        <p:spPr bwMode="auto">
          <a:xfrm>
            <a:off x="87450" y="978895"/>
            <a:ext cx="7248525" cy="165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134" tIns="144000" rIns="100134" bIns="50067"/>
          <a:lstStyle>
            <a:lvl1pPr defTabSz="1001713">
              <a:spcBef>
                <a:spcPct val="20000"/>
              </a:spcBef>
              <a:buChar char="•"/>
              <a:defRPr kumimoji="1" sz="3500">
                <a:solidFill>
                  <a:schemeClr val="tx1"/>
                </a:solidFill>
                <a:latin typeface="Times New Roman" panose="02020603050405020304" pitchFamily="18" charset="0"/>
                <a:ea typeface="ＭＳ Ｐゴシック" panose="020B0600070205080204" pitchFamily="50" charset="-128"/>
              </a:defRPr>
            </a:lvl1pPr>
            <a:lvl2pPr marL="742950" indent="-285750" defTabSz="1001713">
              <a:spcBef>
                <a:spcPct val="20000"/>
              </a:spcBef>
              <a:buChar char="–"/>
              <a:defRPr kumimoji="1" sz="3100">
                <a:solidFill>
                  <a:schemeClr val="tx1"/>
                </a:solidFill>
                <a:latin typeface="Times New Roman" panose="02020603050405020304" pitchFamily="18" charset="0"/>
                <a:ea typeface="ＭＳ Ｐゴシック" panose="020B0600070205080204" pitchFamily="50" charset="-128"/>
              </a:defRPr>
            </a:lvl2pPr>
            <a:lvl3pPr marL="1143000" indent="-228600" defTabSz="1001713">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defTabSz="1001713">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4pPr>
            <a:lvl5pPr marL="2057400" indent="-228600" defTabSz="1001713">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5pPr>
            <a:lvl6pPr marL="2514600" indent="-228600" defTabSz="1001713"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6pPr>
            <a:lvl7pPr marL="2971800" indent="-228600" defTabSz="1001713"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7pPr>
            <a:lvl8pPr marL="3429000" indent="-228600" defTabSz="1001713"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8pPr>
            <a:lvl9pPr marL="3886200" indent="-228600" defTabSz="1001713"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1001713"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通知＆ログイン機能</a:t>
            </a:r>
            <a:endParaRPr kumimoji="1" lang="en-US" altLang="ja-JP"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a:p>
            <a:pPr marL="0" marR="0" lvl="0" indent="0" algn="ctr" defTabSz="1001713" rtl="0" eaLnBrk="1" fontAlgn="base" latinLnBrk="0" hangingPunct="1">
              <a:lnSpc>
                <a:spcPts val="8500"/>
              </a:lnSpc>
              <a:spcBef>
                <a:spcPct val="0"/>
              </a:spcBef>
              <a:spcAft>
                <a:spcPct val="0"/>
              </a:spcAft>
              <a:buClrTx/>
              <a:buSzTx/>
              <a:buFontTx/>
              <a:buNone/>
              <a:tabLst/>
              <a:defRPr/>
            </a:pPr>
            <a:r>
              <a:rPr kumimoji="1" lang="en-US" altLang="ja-JP" sz="80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Cooper Black" panose="0208090404030B020404" pitchFamily="18" charset="0"/>
                <a:ea typeface="HG創英角ｺﾞｼｯｸUB" panose="020B0909000000000000" pitchFamily="49" charset="-128"/>
                <a:cs typeface="+mn-cs"/>
              </a:rPr>
              <a:t>melly</a:t>
            </a:r>
            <a:endParaRPr kumimoji="1" lang="en-US" altLang="ja-JP" sz="8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oper Black" panose="0208090404030B020404" pitchFamily="18" charset="0"/>
              <a:ea typeface="HG創英角ｺﾞｼｯｸUB" panose="020B0909000000000000" pitchFamily="49" charset="-128"/>
              <a:cs typeface="+mn-cs"/>
            </a:endParaRPr>
          </a:p>
          <a:p>
            <a:pPr marL="0" marR="0" lvl="0" indent="0" algn="ctr" defTabSz="1001713" rtl="0" eaLnBrk="1" fontAlgn="base" latinLnBrk="0" hangingPunct="1">
              <a:lnSpc>
                <a:spcPct val="100000"/>
              </a:lnSpc>
              <a:spcBef>
                <a:spcPct val="0"/>
              </a:spcBef>
              <a:spcAft>
                <a:spcPct val="0"/>
              </a:spcAft>
              <a:buClrTx/>
              <a:buSzTx/>
              <a:buFontTx/>
              <a:buNone/>
              <a:tabLst/>
              <a:defRPr/>
            </a:pPr>
            <a:endParaRPr kumimoji="1" lang="en-US" altLang="ja-JP"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istral" panose="03090702030407020403" pitchFamily="66" charset="0"/>
              <a:ea typeface="HG創英角ｺﾞｼｯｸUB" panose="020B0909000000000000" pitchFamily="49" charset="-128"/>
              <a:cs typeface="+mn-cs"/>
            </a:endParaRPr>
          </a:p>
        </p:txBody>
      </p:sp>
      <p:sp>
        <p:nvSpPr>
          <p:cNvPr id="3" name="円形吹き出し 2"/>
          <p:cNvSpPr/>
          <p:nvPr/>
        </p:nvSpPr>
        <p:spPr>
          <a:xfrm>
            <a:off x="5578549" y="1210236"/>
            <a:ext cx="1552353" cy="649968"/>
          </a:xfrm>
          <a:prstGeom prst="wedgeEllipseCallout">
            <a:avLst>
              <a:gd name="adj1" fmla="val -63264"/>
              <a:gd name="adj2" fmla="val 60384"/>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108000" r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CC99"/>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ワンタップで</a:t>
            </a:r>
            <a:endParaRPr kumimoji="1" lang="en-US" altLang="ja-JP" sz="1200" b="1" i="0" u="none" strike="noStrike" kern="1200" cap="none" spc="0" normalizeH="0" baseline="0" noProof="0" dirty="0">
              <a:ln>
                <a:noFill/>
              </a:ln>
              <a:solidFill>
                <a:srgbClr val="00CC99"/>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CC99"/>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必要なページが</a:t>
            </a:r>
            <a:endParaRPr kumimoji="1" lang="en-US" altLang="ja-JP" sz="1200" b="1" i="0" u="none" strike="noStrike" kern="1200" cap="none" spc="0" normalizeH="0" baseline="0" noProof="0" dirty="0">
              <a:ln>
                <a:noFill/>
              </a:ln>
              <a:solidFill>
                <a:srgbClr val="00CC99"/>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CC99"/>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ひらける</a:t>
            </a:r>
          </a:p>
        </p:txBody>
      </p:sp>
      <p:pic>
        <p:nvPicPr>
          <p:cNvPr id="13" name="図 12">
            <a:extLst>
              <a:ext uri="{FF2B5EF4-FFF2-40B4-BE49-F238E27FC236}">
                <a16:creationId xmlns:a16="http://schemas.microsoft.com/office/drawing/2014/main" id="{D5831AA4-45DF-9FFD-19BE-E4DE505FBE2B}"/>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0" b="100000" l="0" r="100000">
                        <a14:foregroundMark x1="43333" y1="12333" x2="43333" y2="12333"/>
                        <a14:foregroundMark x1="54000" y1="7333" x2="84333" y2="24333"/>
                        <a14:foregroundMark x1="10667" y1="7000" x2="83333" y2="88333"/>
                        <a14:foregroundMark x1="14667" y1="10667" x2="50000" y2="10000"/>
                        <a14:foregroundMark x1="28333" y1="19333" x2="72667" y2="54667"/>
                        <a14:foregroundMark x1="25000" y1="49333" x2="72000" y2="48667"/>
                        <a14:foregroundMark x1="12000" y1="10333" x2="7000" y2="25000"/>
                        <a14:foregroundMark x1="6000" y1="29333" x2="38333" y2="31000"/>
                        <a14:foregroundMark x1="22000" y1="30333" x2="17000" y2="86667"/>
                        <a14:foregroundMark x1="18333" y1="89000" x2="76000" y2="91000"/>
                        <a14:foregroundMark x1="77667" y1="90667" x2="80333" y2="8333"/>
                        <a14:foregroundMark x1="14667" y1="5000" x2="75667" y2="4333"/>
                        <a14:foregroundMark x1="80000" y1="3333" x2="96667" y2="30000"/>
                        <a14:foregroundMark x1="94333" y1="31667" x2="91333" y2="85000"/>
                        <a14:foregroundMark x1="78667" y1="89000" x2="26667" y2="75667"/>
                        <a14:foregroundMark x1="15000" y1="91667" x2="5333" y2="51667"/>
                        <a14:foregroundMark x1="49333" y1="19333" x2="27000" y2="50333"/>
                      </a14:backgroundRemoval>
                    </a14:imgEffect>
                  </a14:imgLayer>
                </a14:imgProps>
              </a:ext>
            </a:extLst>
          </a:blip>
          <a:stretch>
            <a:fillRect/>
          </a:stretch>
        </p:blipFill>
        <p:spPr>
          <a:xfrm>
            <a:off x="583337" y="9537836"/>
            <a:ext cx="852174" cy="852174"/>
          </a:xfrm>
          <a:prstGeom prst="rect">
            <a:avLst/>
          </a:prstGeom>
          <a:effectLst>
            <a:outerShdw blurRad="50800" dist="38100" dir="2700000" algn="tl" rotWithShape="0">
              <a:prstClr val="black">
                <a:alpha val="40000"/>
              </a:prstClr>
            </a:outerShdw>
          </a:effectLst>
        </p:spPr>
      </p:pic>
      <p:pic>
        <p:nvPicPr>
          <p:cNvPr id="7" name="図 6" descr="グラフィカル ユーザー インターフェイス, アプリケーション&#10;&#10;自動的に生成された説明">
            <a:extLst>
              <a:ext uri="{FF2B5EF4-FFF2-40B4-BE49-F238E27FC236}">
                <a16:creationId xmlns:a16="http://schemas.microsoft.com/office/drawing/2014/main" id="{686AD888-E181-1B54-4484-34D51B8669D1}"/>
              </a:ext>
            </a:extLst>
          </p:cNvPr>
          <p:cNvPicPr>
            <a:picLocks noChangeAspect="1"/>
          </p:cNvPicPr>
          <p:nvPr/>
        </p:nvPicPr>
        <p:blipFill>
          <a:blip r:embed="rId11">
            <a:extLst>
              <a:ext uri="{28A0092B-C50C-407E-A947-70E740481C1C}">
                <a14:useLocalDpi xmlns:a14="http://schemas.microsoft.com/office/drawing/2010/main" val="0"/>
              </a:ext>
            </a:extLst>
          </a:blip>
          <a:srcRect r="79860" b="48611"/>
          <a:stretch/>
        </p:blipFill>
        <p:spPr>
          <a:xfrm>
            <a:off x="1103884" y="4559801"/>
            <a:ext cx="2124000" cy="3387152"/>
          </a:xfrm>
          <a:prstGeom prst="rect">
            <a:avLst/>
          </a:prstGeom>
        </p:spPr>
      </p:pic>
      <p:pic>
        <p:nvPicPr>
          <p:cNvPr id="16" name="図 15">
            <a:extLst>
              <a:ext uri="{FF2B5EF4-FFF2-40B4-BE49-F238E27FC236}">
                <a16:creationId xmlns:a16="http://schemas.microsoft.com/office/drawing/2014/main" id="{DAEB46C0-A665-4113-6A87-0F24D978E51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21101" y="5619383"/>
            <a:ext cx="1625499" cy="1219124"/>
          </a:xfrm>
          <a:prstGeom prst="rect">
            <a:avLst/>
          </a:prstGeom>
        </p:spPr>
      </p:pic>
      <p:pic>
        <p:nvPicPr>
          <p:cNvPr id="14" name="図 13">
            <a:extLst>
              <a:ext uri="{FF2B5EF4-FFF2-40B4-BE49-F238E27FC236}">
                <a16:creationId xmlns:a16="http://schemas.microsoft.com/office/drawing/2014/main" id="{266F0C73-AD68-2BDD-92E2-AA6F758E93FE}"/>
              </a:ext>
            </a:extLst>
          </p:cNvPr>
          <p:cNvPicPr>
            <a:picLocks noChangeAspect="1"/>
          </p:cNvPicPr>
          <p:nvPr/>
        </p:nvPicPr>
        <p:blipFill>
          <a:blip r:embed="rId7"/>
          <a:stretch>
            <a:fillRect/>
          </a:stretch>
        </p:blipFill>
        <p:spPr>
          <a:xfrm>
            <a:off x="3992413" y="6838507"/>
            <a:ext cx="2592000" cy="1916724"/>
          </a:xfrm>
          <a:prstGeom prst="roundRect">
            <a:avLst>
              <a:gd name="adj" fmla="val 3746"/>
            </a:avLst>
          </a:prstGeom>
          <a:effectLst>
            <a:reflection blurRad="6350" stA="52000" endA="300" endPos="35000" dir="5400000" sy="-100000" algn="bl" rotWithShape="0"/>
          </a:effectLst>
        </p:spPr>
      </p:pic>
      <p:grpSp>
        <p:nvGrpSpPr>
          <p:cNvPr id="15" name="グループ化 14">
            <a:extLst>
              <a:ext uri="{FF2B5EF4-FFF2-40B4-BE49-F238E27FC236}">
                <a16:creationId xmlns:a16="http://schemas.microsoft.com/office/drawing/2014/main" id="{A3A88F5C-A557-1B55-002A-F9F6FF064E34}"/>
              </a:ext>
            </a:extLst>
          </p:cNvPr>
          <p:cNvGrpSpPr/>
          <p:nvPr/>
        </p:nvGrpSpPr>
        <p:grpSpPr>
          <a:xfrm>
            <a:off x="4013915" y="3740434"/>
            <a:ext cx="2520000" cy="2952945"/>
            <a:chOff x="4555269" y="3596475"/>
            <a:chExt cx="2520000" cy="2952945"/>
          </a:xfrm>
          <a:effectLst>
            <a:outerShdw blurRad="50800" dist="38100" dir="2700000" algn="tl" rotWithShape="0">
              <a:prstClr val="black">
                <a:alpha val="40000"/>
              </a:prstClr>
            </a:outerShdw>
          </a:effectLst>
        </p:grpSpPr>
        <p:pic>
          <p:nvPicPr>
            <p:cNvPr id="17" name="Picture 6">
              <a:extLst>
                <a:ext uri="{FF2B5EF4-FFF2-40B4-BE49-F238E27FC236}">
                  <a16:creationId xmlns:a16="http://schemas.microsoft.com/office/drawing/2014/main" id="{E137804A-46C3-2143-7658-1E8CC90A7983}"/>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55" t="73479" r="1521" b="8956"/>
            <a:stretch/>
          </p:blipFill>
          <p:spPr bwMode="auto">
            <a:xfrm>
              <a:off x="4555269" y="5613420"/>
              <a:ext cx="2520000" cy="936000"/>
            </a:xfrm>
            <a:prstGeom prst="roundRect">
              <a:avLst>
                <a:gd name="adj" fmla="val 3690"/>
              </a:avLst>
            </a:prstGeom>
            <a:noFill/>
            <a:extLst>
              <a:ext uri="{909E8E84-426E-40DD-AFC4-6F175D3DCCD1}">
                <a14:hiddenFill xmlns:a14="http://schemas.microsoft.com/office/drawing/2010/main">
                  <a:solidFill>
                    <a:srgbClr val="FFFFFF"/>
                  </a:solidFill>
                </a14:hiddenFill>
              </a:ext>
            </a:extLst>
          </p:spPr>
        </p:pic>
        <p:pic>
          <p:nvPicPr>
            <p:cNvPr id="19" name="Picture 6">
              <a:extLst>
                <a:ext uri="{FF2B5EF4-FFF2-40B4-BE49-F238E27FC236}">
                  <a16:creationId xmlns:a16="http://schemas.microsoft.com/office/drawing/2014/main" id="{2901A3CF-D8D7-87E2-AFC4-DDE46D514837}"/>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56" t="14092" r="1522" b="44015"/>
            <a:stretch/>
          </p:blipFill>
          <p:spPr bwMode="auto">
            <a:xfrm>
              <a:off x="4555269" y="3596475"/>
              <a:ext cx="2520000" cy="2232000"/>
            </a:xfrm>
            <a:prstGeom prst="roundRect">
              <a:avLst>
                <a:gd name="adj" fmla="val 3580"/>
              </a:avLst>
            </a:prstGeom>
            <a:noFill/>
            <a:extLst>
              <a:ext uri="{909E8E84-426E-40DD-AFC4-6F175D3DCCD1}">
                <a14:hiddenFill xmlns:a14="http://schemas.microsoft.com/office/drawing/2010/main">
                  <a:solidFill>
                    <a:srgbClr val="FFFFFF"/>
                  </a:solidFill>
                </a14:hiddenFill>
              </a:ext>
            </a:extLst>
          </p:spPr>
        </p:pic>
      </p:grpSp>
      <p:sp>
        <p:nvSpPr>
          <p:cNvPr id="20" name="矢印: 右 19">
            <a:extLst>
              <a:ext uri="{FF2B5EF4-FFF2-40B4-BE49-F238E27FC236}">
                <a16:creationId xmlns:a16="http://schemas.microsoft.com/office/drawing/2014/main" id="{86CFCF6F-B0E7-9825-5495-509C85D39695}"/>
              </a:ext>
            </a:extLst>
          </p:cNvPr>
          <p:cNvSpPr/>
          <p:nvPr/>
        </p:nvSpPr>
        <p:spPr>
          <a:xfrm rot="20942666">
            <a:off x="3337126" y="5090204"/>
            <a:ext cx="601966" cy="313666"/>
          </a:xfrm>
          <a:prstGeom prst="rightArrow">
            <a:avLst>
              <a:gd name="adj1" fmla="val 50000"/>
              <a:gd name="adj2" fmla="val 71146"/>
            </a:avLst>
          </a:prstGeom>
          <a:solidFill>
            <a:schemeClr val="accent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23" name="矢印: 右 22">
            <a:extLst>
              <a:ext uri="{FF2B5EF4-FFF2-40B4-BE49-F238E27FC236}">
                <a16:creationId xmlns:a16="http://schemas.microsoft.com/office/drawing/2014/main" id="{C99E5A17-DEF0-5852-DA9C-B4F442FD3B7C}"/>
              </a:ext>
            </a:extLst>
          </p:cNvPr>
          <p:cNvSpPr/>
          <p:nvPr/>
        </p:nvSpPr>
        <p:spPr>
          <a:xfrm rot="657334" flipV="1">
            <a:off x="3337126" y="7054805"/>
            <a:ext cx="601966" cy="313666"/>
          </a:xfrm>
          <a:prstGeom prst="rightArrow">
            <a:avLst>
              <a:gd name="adj1" fmla="val 50000"/>
              <a:gd name="adj2" fmla="val 71146"/>
            </a:avLst>
          </a:prstGeom>
          <a:solidFill>
            <a:schemeClr val="accent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Tree>
    <p:extLst>
      <p:ext uri="{BB962C8B-B14F-4D97-AF65-F5344CB8AC3E}">
        <p14:creationId xmlns:p14="http://schemas.microsoft.com/office/powerpoint/2010/main" val="3028810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0"/>
            <a:ext cx="7429500" cy="396000"/>
          </a:xfrm>
          <a:prstGeom prst="rect">
            <a:avLst/>
          </a:prstGeom>
          <a:solidFill>
            <a:schemeClr val="accent1">
              <a:lumMod val="75000"/>
            </a:schemeClr>
          </a:solid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Cooper Black" panose="0208090404030B020404" pitchFamily="18" charset="0"/>
                <a:ea typeface="HG創英角ｺﾞｼｯｸUB" panose="020B0909000000000000" pitchFamily="49" charset="-128"/>
                <a:cs typeface="+mn-cs"/>
              </a:rPr>
              <a:t>Melly</a:t>
            </a:r>
            <a:r>
              <a:rPr kumimoji="1" lang="ja-JP" altLang="en-US" sz="18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Cooper Black" panose="0208090404030B020404" pitchFamily="18" charset="0"/>
                <a:ea typeface="HG創英角ｺﾞｼｯｸUB" panose="020B0909000000000000" pitchFamily="49" charset="-128"/>
                <a:cs typeface="+mn-cs"/>
              </a:rPr>
              <a:t>って</a:t>
            </a:r>
            <a:r>
              <a:rPr kumimoji="1" lang="ja-JP" alt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oper Black" panose="0208090404030B020404" pitchFamily="18" charset="0"/>
                <a:ea typeface="HG創英角ｺﾞｼｯｸUB" panose="020B0909000000000000" pitchFamily="49" charset="-128"/>
                <a:cs typeface="+mn-cs"/>
              </a:rPr>
              <a:t>どんなもの？</a:t>
            </a:r>
          </a:p>
        </p:txBody>
      </p:sp>
      <p:sp>
        <p:nvSpPr>
          <p:cNvPr id="108" name="テキスト ボックス 107"/>
          <p:cNvSpPr txBox="1"/>
          <p:nvPr/>
        </p:nvSpPr>
        <p:spPr>
          <a:xfrm>
            <a:off x="-1030" y="1827980"/>
            <a:ext cx="7429500" cy="324000"/>
          </a:xfrm>
          <a:prstGeom prst="rect">
            <a:avLst/>
          </a:prstGeom>
          <a:solidFill>
            <a:schemeClr val="accent1">
              <a:lumMod val="75000"/>
            </a:schemeClr>
          </a:solidFill>
        </p:spPr>
        <p:txBody>
          <a:bodyPr wrap="square" tIns="7200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スマホアプリの設定方法</a:t>
            </a:r>
          </a:p>
        </p:txBody>
      </p:sp>
      <p:sp>
        <p:nvSpPr>
          <p:cNvPr id="130" name="テキスト ボックス 129"/>
          <p:cNvSpPr txBox="1">
            <a:spLocks noChangeArrowheads="1"/>
          </p:cNvSpPr>
          <p:nvPr/>
        </p:nvSpPr>
        <p:spPr bwMode="auto">
          <a:xfrm>
            <a:off x="4876461" y="2153890"/>
            <a:ext cx="224670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5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1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③ アプリを先にダウンロードし、</a:t>
            </a:r>
            <a:endParaRPr kumimoji="1" lang="en-US" altLang="ja-JP"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kumimoji="1" lang="ja-JP" altLang="en-US" sz="1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この画面に戻って「ｱﾌﾟﾘを起動」</a:t>
            </a:r>
            <a:endParaRPr kumimoji="1" lang="en-US" altLang="ja-JP" sz="1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　</a:t>
            </a:r>
            <a:r>
              <a:rPr kumimoji="1"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を押す。</a:t>
            </a:r>
            <a:endParaRPr kumimoji="1" lang="en-US" altLang="ja-JP"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42" name="二等辺三角形 141"/>
          <p:cNvSpPr/>
          <p:nvPr/>
        </p:nvSpPr>
        <p:spPr>
          <a:xfrm rot="16200000" flipH="1" flipV="1">
            <a:off x="4623939" y="4177236"/>
            <a:ext cx="432000" cy="90000"/>
          </a:xfrm>
          <a:prstGeom prst="triangle">
            <a:avLst/>
          </a:prstGeom>
          <a:solidFill>
            <a:srgbClr val="FF9966"/>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143" name="二等辺三角形 142"/>
          <p:cNvSpPr/>
          <p:nvPr/>
        </p:nvSpPr>
        <p:spPr>
          <a:xfrm rot="16200000" flipH="1" flipV="1">
            <a:off x="6961531" y="4208589"/>
            <a:ext cx="432000" cy="82026"/>
          </a:xfrm>
          <a:prstGeom prst="triangle">
            <a:avLst/>
          </a:prstGeom>
          <a:solidFill>
            <a:srgbClr val="FF9966"/>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146" name="二等辺三角形 145"/>
          <p:cNvSpPr/>
          <p:nvPr/>
        </p:nvSpPr>
        <p:spPr>
          <a:xfrm rot="16200000" flipH="1" flipV="1">
            <a:off x="2254706" y="4186423"/>
            <a:ext cx="432000" cy="90000"/>
          </a:xfrm>
          <a:prstGeom prst="triangle">
            <a:avLst/>
          </a:prstGeom>
          <a:solidFill>
            <a:srgbClr val="FF9966"/>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Times New Roman"/>
              <a:ea typeface="ＭＳ Ｐゴシック"/>
              <a:cs typeface="+mn-cs"/>
            </a:endParaRPr>
          </a:p>
        </p:txBody>
      </p:sp>
      <p:pic>
        <p:nvPicPr>
          <p:cNvPr id="38" name="図 37"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09227520-EED6-45FD-CC38-23117DF003A5}"/>
              </a:ext>
            </a:extLst>
          </p:cNvPr>
          <p:cNvPicPr>
            <a:picLocks noChangeAspect="1"/>
          </p:cNvPicPr>
          <p:nvPr/>
        </p:nvPicPr>
        <p:blipFill>
          <a:blip r:embed="rId2" cstate="print">
            <a:extLst>
              <a:ext uri="{28A0092B-C50C-407E-A947-70E740481C1C}">
                <a14:useLocalDpi xmlns:a14="http://schemas.microsoft.com/office/drawing/2010/main" val="0"/>
              </a:ext>
            </a:extLst>
          </a:blip>
          <a:srcRect b="19643"/>
          <a:stretch>
            <a:fillRect/>
          </a:stretch>
        </p:blipFill>
        <p:spPr>
          <a:xfrm>
            <a:off x="5109536" y="2677254"/>
            <a:ext cx="1800000" cy="2572719"/>
          </a:xfrm>
          <a:prstGeom prst="rect">
            <a:avLst/>
          </a:prstGeom>
          <a:effectLst>
            <a:outerShdw blurRad="50800" dist="38100" dir="2700000" algn="tl" rotWithShape="0">
              <a:prstClr val="black">
                <a:alpha val="40000"/>
              </a:prstClr>
            </a:outerShdw>
          </a:effectLst>
        </p:spPr>
      </p:pic>
      <p:sp>
        <p:nvSpPr>
          <p:cNvPr id="168" name="角丸四角形 167"/>
          <p:cNvSpPr/>
          <p:nvPr/>
        </p:nvSpPr>
        <p:spPr>
          <a:xfrm>
            <a:off x="5109536" y="4037071"/>
            <a:ext cx="1790314" cy="274624"/>
          </a:xfrm>
          <a:prstGeom prst="roundRect">
            <a:avLst/>
          </a:prstGeom>
          <a:noFill/>
          <a:ln>
            <a:solidFill>
              <a:srgbClr val="FF996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171" name="正方形/長方形 170"/>
          <p:cNvSpPr/>
          <p:nvPr/>
        </p:nvSpPr>
        <p:spPr>
          <a:xfrm>
            <a:off x="0" y="10254827"/>
            <a:ext cx="7429500" cy="33697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1" lang="en-US" altLang="ja-JP"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p:txBody>
      </p:sp>
      <p:sp>
        <p:nvSpPr>
          <p:cNvPr id="40" name="テキスト ボックス 39">
            <a:extLst>
              <a:ext uri="{FF2B5EF4-FFF2-40B4-BE49-F238E27FC236}">
                <a16:creationId xmlns:a16="http://schemas.microsoft.com/office/drawing/2014/main" id="{29C5DD67-24CD-5D03-AD8B-C34F3C10D4F6}"/>
              </a:ext>
            </a:extLst>
          </p:cNvPr>
          <p:cNvSpPr txBox="1">
            <a:spLocks noChangeArrowheads="1"/>
          </p:cNvSpPr>
          <p:nvPr/>
        </p:nvSpPr>
        <p:spPr bwMode="auto">
          <a:xfrm>
            <a:off x="0" y="10002650"/>
            <a:ext cx="29156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5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1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メニュー等は大学によって異なることがあります。</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2" name="テキスト ボックス 11">
            <a:extLst>
              <a:ext uri="{FF2B5EF4-FFF2-40B4-BE49-F238E27FC236}">
                <a16:creationId xmlns:a16="http://schemas.microsoft.com/office/drawing/2014/main" id="{D5F7365C-AB81-A841-C1BF-5407DAE58448}"/>
              </a:ext>
            </a:extLst>
          </p:cNvPr>
          <p:cNvSpPr txBox="1">
            <a:spLocks noChangeArrowheads="1"/>
          </p:cNvSpPr>
          <p:nvPr/>
        </p:nvSpPr>
        <p:spPr bwMode="auto">
          <a:xfrm>
            <a:off x="101304" y="6345994"/>
            <a:ext cx="23398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5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1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⑤ アプリのホームが表示されます。</a:t>
            </a:r>
            <a:endParaRPr kumimoji="1" lang="en-US" altLang="ja-JP"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（次からはこの画面が開きます）</a:t>
            </a:r>
            <a:endParaRPr kumimoji="1" lang="en-US" altLang="ja-JP"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4" name="テキスト ボックス 13">
            <a:extLst>
              <a:ext uri="{FF2B5EF4-FFF2-40B4-BE49-F238E27FC236}">
                <a16:creationId xmlns:a16="http://schemas.microsoft.com/office/drawing/2014/main" id="{79AFD85B-D1CE-74AC-65E3-FEE9DC02D23D}"/>
              </a:ext>
            </a:extLst>
          </p:cNvPr>
          <p:cNvSpPr txBox="1">
            <a:spLocks noChangeArrowheads="1"/>
          </p:cNvSpPr>
          <p:nvPr/>
        </p:nvSpPr>
        <p:spPr bwMode="auto">
          <a:xfrm>
            <a:off x="2559549" y="6343234"/>
            <a:ext cx="23398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5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1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⑥ メッセージを押下すると</a:t>
            </a:r>
            <a:endParaRPr kumimoji="1" lang="en-US" altLang="ja-JP"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kumimoji="1" lang="en-US" altLang="ja-JP"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A-Portal</a:t>
            </a:r>
            <a:r>
              <a:rPr kumimoji="1"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等の通知を確認できます。</a:t>
            </a:r>
            <a:endParaRPr kumimoji="1" lang="en-US" altLang="ja-JP"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pic>
        <p:nvPicPr>
          <p:cNvPr id="41" name="図 40">
            <a:extLst>
              <a:ext uri="{FF2B5EF4-FFF2-40B4-BE49-F238E27FC236}">
                <a16:creationId xmlns:a16="http://schemas.microsoft.com/office/drawing/2014/main" id="{55BE20A9-8AC9-F6DB-4B43-AA36727324CB}"/>
              </a:ext>
            </a:extLst>
          </p:cNvPr>
          <p:cNvPicPr>
            <a:picLocks noChangeAspect="1"/>
          </p:cNvPicPr>
          <p:nvPr/>
        </p:nvPicPr>
        <p:blipFill>
          <a:blip r:embed="rId3"/>
          <a:stretch>
            <a:fillRect/>
          </a:stretch>
        </p:blipFill>
        <p:spPr>
          <a:xfrm>
            <a:off x="4935338" y="834033"/>
            <a:ext cx="888714" cy="718534"/>
          </a:xfrm>
          <a:prstGeom prst="rect">
            <a:avLst/>
          </a:prstGeom>
        </p:spPr>
      </p:pic>
      <p:sp>
        <p:nvSpPr>
          <p:cNvPr id="42" name="テキスト ボックス 51">
            <a:extLst>
              <a:ext uri="{FF2B5EF4-FFF2-40B4-BE49-F238E27FC236}">
                <a16:creationId xmlns:a16="http://schemas.microsoft.com/office/drawing/2014/main" id="{099E317F-1DBE-1D59-0049-12F524101193}"/>
              </a:ext>
            </a:extLst>
          </p:cNvPr>
          <p:cNvSpPr txBox="1">
            <a:spLocks noChangeArrowheads="1"/>
          </p:cNvSpPr>
          <p:nvPr/>
        </p:nvSpPr>
        <p:spPr bwMode="auto">
          <a:xfrm>
            <a:off x="68168" y="521808"/>
            <a:ext cx="4799527" cy="82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5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1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kumimoji="1" lang="en-US" altLang="ja-JP" sz="1000" b="0" i="0" u="none" strike="noStrike" kern="1200" cap="none" spc="0" normalizeH="0" baseline="0" noProof="0" dirty="0" err="1">
                <a:ln>
                  <a:noFill/>
                </a:ln>
                <a:solidFill>
                  <a:srgbClr val="000000"/>
                </a:solidFill>
                <a:effectLst/>
                <a:uLnTx/>
                <a:uFillTx/>
                <a:latin typeface="メイリオ" panose="020B0604030504040204" pitchFamily="50" charset="-128"/>
                <a:ea typeface="メイリオ" panose="020B0604030504040204" pitchFamily="50" charset="-128"/>
                <a:cs typeface="+mn-cs"/>
              </a:rPr>
              <a:t>melly</a:t>
            </a:r>
            <a:r>
              <a:rPr kumimoji="1"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アプリを利用すると大学からの連絡をスマホで受け取ることができます。アプリをダウンロードし</a:t>
            </a:r>
            <a:r>
              <a:rPr kumimoji="1" lang="en-US" altLang="ja-JP"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A-Portal</a:t>
            </a:r>
            <a:r>
              <a:rPr kumimoji="1"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にログインしておくと、掲示情報を自分で読みに行ったり、入力の必要な場所を探したり、毎回ログイン操作をしたりすることから解放されます。</a:t>
            </a:r>
            <a:endParaRPr kumimoji="1" lang="en-US" altLang="ja-JP"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43" name="吹き出し: 角を丸めた四角形 42">
            <a:extLst>
              <a:ext uri="{FF2B5EF4-FFF2-40B4-BE49-F238E27FC236}">
                <a16:creationId xmlns:a16="http://schemas.microsoft.com/office/drawing/2014/main" id="{46D21270-C104-8F8A-2D1A-CB29B783E623}"/>
              </a:ext>
            </a:extLst>
          </p:cNvPr>
          <p:cNvSpPr/>
          <p:nvPr/>
        </p:nvSpPr>
        <p:spPr>
          <a:xfrm>
            <a:off x="6107480" y="506827"/>
            <a:ext cx="1256262" cy="1111886"/>
          </a:xfrm>
          <a:prstGeom prst="wedgeRoundRectCallout">
            <a:avLst>
              <a:gd name="adj1" fmla="val -78527"/>
              <a:gd name="adj2" fmla="val 8080"/>
              <a:gd name="adj3" fmla="val 16667"/>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36000" bIns="36000" rtlCol="0" anchor="ctr" anchorCtr="0"/>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大学からの連絡通知を受け取ることができます。通知から直接内容を確認することができます。</a:t>
            </a:r>
          </a:p>
        </p:txBody>
      </p:sp>
      <p:grpSp>
        <p:nvGrpSpPr>
          <p:cNvPr id="15" name="グループ化 14">
            <a:extLst>
              <a:ext uri="{FF2B5EF4-FFF2-40B4-BE49-F238E27FC236}">
                <a16:creationId xmlns:a16="http://schemas.microsoft.com/office/drawing/2014/main" id="{B6E88E41-13FD-FA7A-3593-8DA2DAE88720}"/>
              </a:ext>
            </a:extLst>
          </p:cNvPr>
          <p:cNvGrpSpPr/>
          <p:nvPr/>
        </p:nvGrpSpPr>
        <p:grpSpPr>
          <a:xfrm>
            <a:off x="366269" y="6767289"/>
            <a:ext cx="1800200" cy="3071742"/>
            <a:chOff x="750445" y="5842472"/>
            <a:chExt cx="1800200" cy="3071742"/>
          </a:xfrm>
        </p:grpSpPr>
        <p:pic>
          <p:nvPicPr>
            <p:cNvPr id="9" name="図 8">
              <a:extLst>
                <a:ext uri="{FF2B5EF4-FFF2-40B4-BE49-F238E27FC236}">
                  <a16:creationId xmlns:a16="http://schemas.microsoft.com/office/drawing/2014/main" id="{C354F976-29ED-52F7-C7C9-9AA2CD6F9133}"/>
                </a:ext>
              </a:extLst>
            </p:cNvPr>
            <p:cNvPicPr>
              <a:picLocks noChangeAspect="1"/>
            </p:cNvPicPr>
            <p:nvPr/>
          </p:nvPicPr>
          <p:blipFill>
            <a:blip r:embed="rId4" cstate="print">
              <a:extLst>
                <a:ext uri="{28A0092B-C50C-407E-A947-70E740481C1C}">
                  <a14:useLocalDpi xmlns:a14="http://schemas.microsoft.com/office/drawing/2010/main" val="0"/>
                </a:ext>
              </a:extLst>
            </a:blip>
            <a:srcRect t="5570" b="17637"/>
            <a:stretch>
              <a:fillRect/>
            </a:stretch>
          </p:blipFill>
          <p:spPr>
            <a:xfrm>
              <a:off x="750445" y="5842472"/>
              <a:ext cx="1800000" cy="3071742"/>
            </a:xfrm>
            <a:prstGeom prst="rect">
              <a:avLst/>
            </a:prstGeom>
            <a:effectLst>
              <a:outerShdw blurRad="50800" dist="38100" dir="2700000" algn="tl" rotWithShape="0">
                <a:prstClr val="black">
                  <a:alpha val="40000"/>
                </a:prstClr>
              </a:outerShdw>
            </a:effectLst>
          </p:spPr>
        </p:pic>
        <p:pic>
          <p:nvPicPr>
            <p:cNvPr id="11" name="図 10">
              <a:extLst>
                <a:ext uri="{FF2B5EF4-FFF2-40B4-BE49-F238E27FC236}">
                  <a16:creationId xmlns:a16="http://schemas.microsoft.com/office/drawing/2014/main" id="{E2F14F75-1934-9906-C7D8-301D35A53884}"/>
                </a:ext>
              </a:extLst>
            </p:cNvPr>
            <p:cNvPicPr>
              <a:picLocks noChangeAspect="1"/>
            </p:cNvPicPr>
            <p:nvPr/>
          </p:nvPicPr>
          <p:blipFill>
            <a:blip r:embed="rId5">
              <a:extLst>
                <a:ext uri="{28A0092B-C50C-407E-A947-70E740481C1C}">
                  <a14:useLocalDpi xmlns:a14="http://schemas.microsoft.com/office/drawing/2010/main" val="0"/>
                </a:ext>
              </a:extLst>
            </a:blip>
            <a:srcRect t="76435" b="21400"/>
            <a:stretch>
              <a:fillRect/>
            </a:stretch>
          </p:blipFill>
          <p:spPr>
            <a:xfrm>
              <a:off x="750645" y="8698769"/>
              <a:ext cx="1800000" cy="215444"/>
            </a:xfrm>
            <a:prstGeom prst="rect">
              <a:avLst/>
            </a:prstGeom>
          </p:spPr>
        </p:pic>
        <p:pic>
          <p:nvPicPr>
            <p:cNvPr id="17" name="図 16">
              <a:extLst>
                <a:ext uri="{FF2B5EF4-FFF2-40B4-BE49-F238E27FC236}">
                  <a16:creationId xmlns:a16="http://schemas.microsoft.com/office/drawing/2014/main" id="{E9A9CB14-ED59-1535-6765-7F38E54FFA62}"/>
                </a:ext>
              </a:extLst>
            </p:cNvPr>
            <p:cNvPicPr>
              <a:picLocks noChangeAspect="1"/>
            </p:cNvPicPr>
            <p:nvPr/>
          </p:nvPicPr>
          <p:blipFill>
            <a:blip r:embed="rId6" cstate="print">
              <a:extLst>
                <a:ext uri="{28A0092B-C50C-407E-A947-70E740481C1C}">
                  <a14:useLocalDpi xmlns:a14="http://schemas.microsoft.com/office/drawing/2010/main" val="0"/>
                </a:ext>
              </a:extLst>
            </a:blip>
            <a:srcRect t="76435" b="21400"/>
            <a:stretch>
              <a:fillRect/>
            </a:stretch>
          </p:blipFill>
          <p:spPr>
            <a:xfrm>
              <a:off x="1469231" y="6051471"/>
              <a:ext cx="371475" cy="102393"/>
            </a:xfrm>
            <a:prstGeom prst="rect">
              <a:avLst/>
            </a:prstGeom>
          </p:spPr>
        </p:pic>
      </p:grpSp>
      <p:pic>
        <p:nvPicPr>
          <p:cNvPr id="25" name="図 24" descr="グラフィカル ユーザー インターフェイス が含まれている画像&#10;&#10;自動的に生成された説明">
            <a:extLst>
              <a:ext uri="{FF2B5EF4-FFF2-40B4-BE49-F238E27FC236}">
                <a16:creationId xmlns:a16="http://schemas.microsoft.com/office/drawing/2014/main" id="{24811DA2-7173-B2D6-6C2F-D6DD4D4DD403}"/>
              </a:ext>
            </a:extLst>
          </p:cNvPr>
          <p:cNvPicPr>
            <a:picLocks noChangeAspect="1"/>
          </p:cNvPicPr>
          <p:nvPr/>
        </p:nvPicPr>
        <p:blipFill>
          <a:blip r:embed="rId7">
            <a:extLst>
              <a:ext uri="{28A0092B-C50C-407E-A947-70E740481C1C}">
                <a14:useLocalDpi xmlns:a14="http://schemas.microsoft.com/office/drawing/2010/main" val="0"/>
              </a:ext>
            </a:extLst>
          </a:blip>
          <a:srcRect r="82648" b="79760"/>
          <a:stretch/>
        </p:blipFill>
        <p:spPr>
          <a:xfrm>
            <a:off x="4691446" y="8096862"/>
            <a:ext cx="2445469" cy="1742169"/>
          </a:xfrm>
          <a:prstGeom prst="rect">
            <a:avLst/>
          </a:prstGeom>
          <a:effectLst/>
        </p:spPr>
      </p:pic>
      <p:grpSp>
        <p:nvGrpSpPr>
          <p:cNvPr id="7" name="グループ化 6">
            <a:extLst>
              <a:ext uri="{FF2B5EF4-FFF2-40B4-BE49-F238E27FC236}">
                <a16:creationId xmlns:a16="http://schemas.microsoft.com/office/drawing/2014/main" id="{2325E7FB-CB7F-3669-8770-E3843C534CB0}"/>
              </a:ext>
            </a:extLst>
          </p:cNvPr>
          <p:cNvGrpSpPr/>
          <p:nvPr/>
        </p:nvGrpSpPr>
        <p:grpSpPr>
          <a:xfrm>
            <a:off x="2737902" y="6755718"/>
            <a:ext cx="1800000" cy="2119008"/>
            <a:chOff x="4151104" y="5811458"/>
            <a:chExt cx="1808328" cy="2119008"/>
          </a:xfrm>
        </p:grpSpPr>
        <p:pic>
          <p:nvPicPr>
            <p:cNvPr id="21" name="Picture 6">
              <a:extLst>
                <a:ext uri="{FF2B5EF4-FFF2-40B4-BE49-F238E27FC236}">
                  <a16:creationId xmlns:a16="http://schemas.microsoft.com/office/drawing/2014/main" id="{96D27BD6-CF9A-16BA-D2A2-795A79DD9950}"/>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56" t="14093" r="1522" b="30483"/>
            <a:stretch>
              <a:fillRect/>
            </a:stretch>
          </p:blipFill>
          <p:spPr bwMode="auto">
            <a:xfrm>
              <a:off x="4151104" y="5811458"/>
              <a:ext cx="1808328" cy="2119008"/>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 name="Picture 6">
              <a:extLst>
                <a:ext uri="{FF2B5EF4-FFF2-40B4-BE49-F238E27FC236}">
                  <a16:creationId xmlns:a16="http://schemas.microsoft.com/office/drawing/2014/main" id="{F6F49D33-21CA-CCD2-1BA0-90F567AFFFAD}"/>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255" t="73479" r="1521" b="8956"/>
            <a:stretch/>
          </p:blipFill>
          <p:spPr bwMode="auto">
            <a:xfrm>
              <a:off x="4151104" y="7258800"/>
              <a:ext cx="1808328" cy="671666"/>
            </a:xfrm>
            <a:prstGeom prst="roundRect">
              <a:avLst>
                <a:gd name="adj" fmla="val 3690"/>
              </a:avLst>
            </a:prstGeom>
            <a:noFill/>
            <a:extLst>
              <a:ext uri="{909E8E84-426E-40DD-AFC4-6F175D3DCCD1}">
                <a14:hiddenFill xmlns:a14="http://schemas.microsoft.com/office/drawing/2010/main">
                  <a:solidFill>
                    <a:srgbClr val="FFFFFF"/>
                  </a:solidFill>
                </a14:hiddenFill>
              </a:ext>
            </a:extLst>
          </p:spPr>
        </p:pic>
      </p:grpSp>
      <p:sp>
        <p:nvSpPr>
          <p:cNvPr id="37" name="矢印: 右 36">
            <a:extLst>
              <a:ext uri="{FF2B5EF4-FFF2-40B4-BE49-F238E27FC236}">
                <a16:creationId xmlns:a16="http://schemas.microsoft.com/office/drawing/2014/main" id="{29D3225A-1C02-756E-EF8D-A61C192A0CB7}"/>
              </a:ext>
            </a:extLst>
          </p:cNvPr>
          <p:cNvSpPr/>
          <p:nvPr/>
        </p:nvSpPr>
        <p:spPr>
          <a:xfrm flipV="1">
            <a:off x="2246030" y="9226513"/>
            <a:ext cx="2486229" cy="313666"/>
          </a:xfrm>
          <a:prstGeom prst="rightArrow">
            <a:avLst>
              <a:gd name="adj1" fmla="val 50000"/>
              <a:gd name="adj2" fmla="val 71146"/>
            </a:avLst>
          </a:prstGeom>
          <a:solidFill>
            <a:srgbClr val="FF9966"/>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Times New Roman"/>
              <a:ea typeface="ＭＳ Ｐゴシック"/>
              <a:cs typeface="+mn-cs"/>
            </a:endParaRPr>
          </a:p>
        </p:txBody>
      </p:sp>
      <p:sp>
        <p:nvSpPr>
          <p:cNvPr id="36" name="矢印: 右 35">
            <a:extLst>
              <a:ext uri="{FF2B5EF4-FFF2-40B4-BE49-F238E27FC236}">
                <a16:creationId xmlns:a16="http://schemas.microsoft.com/office/drawing/2014/main" id="{8AC29C03-1917-BEF6-1918-F630AD723FDA}"/>
              </a:ext>
            </a:extLst>
          </p:cNvPr>
          <p:cNvSpPr/>
          <p:nvPr/>
        </p:nvSpPr>
        <p:spPr>
          <a:xfrm>
            <a:off x="2259797" y="7753087"/>
            <a:ext cx="513503" cy="313666"/>
          </a:xfrm>
          <a:prstGeom prst="rightArrow">
            <a:avLst>
              <a:gd name="adj1" fmla="val 50000"/>
              <a:gd name="adj2" fmla="val 71146"/>
            </a:avLst>
          </a:prstGeom>
          <a:solidFill>
            <a:srgbClr val="FF9966"/>
          </a:soli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FFFFFF"/>
              </a:solidFill>
              <a:effectLst/>
              <a:uLnTx/>
              <a:uFillTx/>
              <a:latin typeface="Times New Roman"/>
              <a:ea typeface="ＭＳ Ｐゴシック"/>
              <a:cs typeface="+mn-cs"/>
            </a:endParaRPr>
          </a:p>
        </p:txBody>
      </p:sp>
      <p:grpSp>
        <p:nvGrpSpPr>
          <p:cNvPr id="19" name="グループ化 18">
            <a:extLst>
              <a:ext uri="{FF2B5EF4-FFF2-40B4-BE49-F238E27FC236}">
                <a16:creationId xmlns:a16="http://schemas.microsoft.com/office/drawing/2014/main" id="{05BC91AB-BBA1-67BD-41A9-7E1B69925E62}"/>
              </a:ext>
            </a:extLst>
          </p:cNvPr>
          <p:cNvGrpSpPr/>
          <p:nvPr/>
        </p:nvGrpSpPr>
        <p:grpSpPr>
          <a:xfrm>
            <a:off x="101304" y="2153890"/>
            <a:ext cx="2124000" cy="477054"/>
            <a:chOff x="-21557" y="1452775"/>
            <a:chExt cx="2124000" cy="477054"/>
          </a:xfrm>
        </p:grpSpPr>
        <p:sp>
          <p:nvSpPr>
            <p:cNvPr id="22" name="テキスト ボックス 21">
              <a:extLst>
                <a:ext uri="{FF2B5EF4-FFF2-40B4-BE49-F238E27FC236}">
                  <a16:creationId xmlns:a16="http://schemas.microsoft.com/office/drawing/2014/main" id="{BFC562A4-640B-E852-C445-B71B2677D7DB}"/>
                </a:ext>
              </a:extLst>
            </p:cNvPr>
            <p:cNvSpPr txBox="1">
              <a:spLocks noChangeArrowheads="1"/>
            </p:cNvSpPr>
            <p:nvPr/>
          </p:nvSpPr>
          <p:spPr bwMode="auto">
            <a:xfrm>
              <a:off x="-21557" y="1452775"/>
              <a:ext cx="212400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5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1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① </a:t>
              </a:r>
              <a:r>
                <a:rPr lang="en-US" altLang="ja-JP" sz="1000" dirty="0">
                  <a:latin typeface="メイリオ" panose="020B0604030504040204" pitchFamily="50" charset="-128"/>
                  <a:ea typeface="メイリオ" panose="020B0604030504040204" pitchFamily="50" charset="-128"/>
                </a:rPr>
                <a:t>Assessmentor</a:t>
              </a:r>
              <a:r>
                <a:rPr lang="ja-JP" altLang="en-US" sz="1000" dirty="0">
                  <a:latin typeface="メイリオ" panose="020B0604030504040204" pitchFamily="50" charset="-128"/>
                  <a:ea typeface="メイリオ" panose="020B0604030504040204" pitchFamily="50" charset="-128"/>
                </a:rPr>
                <a:t>にログインし</a:t>
              </a:r>
              <a:endParaRPr lang="en-US" altLang="ja-JP" sz="1000" dirty="0">
                <a:latin typeface="メイリオ" panose="020B0604030504040204" pitchFamily="50" charset="-128"/>
                <a:ea typeface="メイリオ" panose="020B0604030504040204" pitchFamily="50" charset="-128"/>
              </a:endParaRPr>
            </a:p>
            <a:p>
              <a:pPr eaLnBrk="1" hangingPunct="1">
                <a:spcBef>
                  <a:spcPts val="600"/>
                </a:spcBef>
                <a:buFontTx/>
                <a:buNone/>
              </a:pPr>
              <a:r>
                <a:rPr lang="ja-JP" altLang="en-US" sz="1000" dirty="0">
                  <a:latin typeface="メイリオ" panose="020B0604030504040204" pitchFamily="50" charset="-128"/>
                  <a:ea typeface="メイリオ" panose="020B0604030504040204" pitchFamily="50" charset="-128"/>
                </a:rPr>
                <a:t>　　　　　　　　　　　を押す</a:t>
              </a:r>
              <a:endParaRPr lang="en-US" altLang="ja-JP" sz="1000" dirty="0">
                <a:latin typeface="メイリオ" panose="020B0604030504040204" pitchFamily="50" charset="-128"/>
                <a:ea typeface="メイリオ" panose="020B0604030504040204" pitchFamily="50" charset="-128"/>
              </a:endParaRPr>
            </a:p>
          </p:txBody>
        </p:sp>
        <p:pic>
          <p:nvPicPr>
            <p:cNvPr id="23" name="図 22">
              <a:extLst>
                <a:ext uri="{FF2B5EF4-FFF2-40B4-BE49-F238E27FC236}">
                  <a16:creationId xmlns:a16="http://schemas.microsoft.com/office/drawing/2014/main" id="{5CF0384B-7505-5F48-6E22-484C496D2F09}"/>
                </a:ext>
              </a:extLst>
            </p:cNvPr>
            <p:cNvPicPr>
              <a:picLocks noChangeAspect="1"/>
            </p:cNvPicPr>
            <p:nvPr/>
          </p:nvPicPr>
          <p:blipFill>
            <a:blip r:embed="rId10"/>
            <a:stretch>
              <a:fillRect/>
            </a:stretch>
          </p:blipFill>
          <p:spPr>
            <a:xfrm>
              <a:off x="224360" y="1638330"/>
              <a:ext cx="1204454" cy="237734"/>
            </a:xfrm>
            <a:prstGeom prst="rect">
              <a:avLst/>
            </a:prstGeom>
          </p:spPr>
        </p:pic>
      </p:grpSp>
      <p:grpSp>
        <p:nvGrpSpPr>
          <p:cNvPr id="30" name="グループ化 29">
            <a:extLst>
              <a:ext uri="{FF2B5EF4-FFF2-40B4-BE49-F238E27FC236}">
                <a16:creationId xmlns:a16="http://schemas.microsoft.com/office/drawing/2014/main" id="{69C8431E-41F6-0E76-C03B-64F8432F9E24}"/>
              </a:ext>
            </a:extLst>
          </p:cNvPr>
          <p:cNvGrpSpPr/>
          <p:nvPr/>
        </p:nvGrpSpPr>
        <p:grpSpPr>
          <a:xfrm>
            <a:off x="2737902" y="2677254"/>
            <a:ext cx="1800000" cy="3348000"/>
            <a:chOff x="2262627" y="2756887"/>
            <a:chExt cx="1800000" cy="3348000"/>
          </a:xfrm>
        </p:grpSpPr>
        <p:grpSp>
          <p:nvGrpSpPr>
            <p:cNvPr id="3" name="グループ化 2">
              <a:extLst>
                <a:ext uri="{FF2B5EF4-FFF2-40B4-BE49-F238E27FC236}">
                  <a16:creationId xmlns:a16="http://schemas.microsoft.com/office/drawing/2014/main" id="{D8C236AA-8EB5-6A2F-56B3-846F878804E7}"/>
                </a:ext>
              </a:extLst>
            </p:cNvPr>
            <p:cNvGrpSpPr/>
            <p:nvPr/>
          </p:nvGrpSpPr>
          <p:grpSpPr>
            <a:xfrm>
              <a:off x="2262627" y="2756887"/>
              <a:ext cx="1800000" cy="3348000"/>
              <a:chOff x="1988951" y="1909464"/>
              <a:chExt cx="1800000" cy="3348000"/>
            </a:xfrm>
          </p:grpSpPr>
          <p:pic>
            <p:nvPicPr>
              <p:cNvPr id="4" name="Picture 6">
                <a:extLst>
                  <a:ext uri="{FF2B5EF4-FFF2-40B4-BE49-F238E27FC236}">
                    <a16:creationId xmlns:a16="http://schemas.microsoft.com/office/drawing/2014/main" id="{7B968D0C-9B83-DFD1-9139-CADAD69B3B27}"/>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9593" b="-85"/>
              <a:stretch/>
            </p:blipFill>
            <p:spPr bwMode="auto">
              <a:xfrm>
                <a:off x="1988951" y="1909464"/>
                <a:ext cx="1800000" cy="3348000"/>
              </a:xfrm>
              <a:prstGeom prst="rect">
                <a:avLst/>
              </a:prstGeom>
              <a:noFill/>
              <a:ln>
                <a:solidFill>
                  <a:schemeClr val="bg1">
                    <a:lumMod val="6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B4AA73FB-DD23-E052-C768-633B8291047B}"/>
                  </a:ext>
                </a:extLst>
              </p:cNvPr>
              <p:cNvPicPr>
                <a:picLocks noChangeAspect="1"/>
              </p:cNvPicPr>
              <p:nvPr/>
            </p:nvPicPr>
            <p:blipFill>
              <a:blip r:embed="rId12"/>
              <a:stretch>
                <a:fillRect/>
              </a:stretch>
            </p:blipFill>
            <p:spPr>
              <a:xfrm>
                <a:off x="2088106" y="2297907"/>
                <a:ext cx="905351" cy="158551"/>
              </a:xfrm>
              <a:prstGeom prst="rect">
                <a:avLst/>
              </a:prstGeom>
            </p:spPr>
          </p:pic>
        </p:grpSp>
        <p:sp>
          <p:nvSpPr>
            <p:cNvPr id="24" name="角丸四角形 167">
              <a:extLst>
                <a:ext uri="{FF2B5EF4-FFF2-40B4-BE49-F238E27FC236}">
                  <a16:creationId xmlns:a16="http://schemas.microsoft.com/office/drawing/2014/main" id="{1687788A-85EC-135A-FD62-339268060DC7}"/>
                </a:ext>
              </a:extLst>
            </p:cNvPr>
            <p:cNvSpPr/>
            <p:nvPr/>
          </p:nvSpPr>
          <p:spPr>
            <a:xfrm>
              <a:off x="2347539" y="3119358"/>
              <a:ext cx="938343" cy="204663"/>
            </a:xfrm>
            <a:prstGeom prst="roundRect">
              <a:avLst/>
            </a:prstGeom>
            <a:noFill/>
            <a:ln>
              <a:solidFill>
                <a:srgbClr val="FF996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4" name="グループ化 43">
            <a:extLst>
              <a:ext uri="{FF2B5EF4-FFF2-40B4-BE49-F238E27FC236}">
                <a16:creationId xmlns:a16="http://schemas.microsoft.com/office/drawing/2014/main" id="{F5D3BAE4-D7CF-F989-239B-DE97F51210A9}"/>
              </a:ext>
            </a:extLst>
          </p:cNvPr>
          <p:cNvGrpSpPr/>
          <p:nvPr/>
        </p:nvGrpSpPr>
        <p:grpSpPr>
          <a:xfrm>
            <a:off x="366269" y="2677254"/>
            <a:ext cx="1800000" cy="3348000"/>
            <a:chOff x="459934" y="2756887"/>
            <a:chExt cx="1800000" cy="3348000"/>
          </a:xfrm>
        </p:grpSpPr>
        <p:grpSp>
          <p:nvGrpSpPr>
            <p:cNvPr id="8" name="グループ化 7">
              <a:extLst>
                <a:ext uri="{FF2B5EF4-FFF2-40B4-BE49-F238E27FC236}">
                  <a16:creationId xmlns:a16="http://schemas.microsoft.com/office/drawing/2014/main" id="{E14BC9F1-A864-FAC4-4AB9-BB6DF4CFC857}"/>
                </a:ext>
              </a:extLst>
            </p:cNvPr>
            <p:cNvGrpSpPr/>
            <p:nvPr/>
          </p:nvGrpSpPr>
          <p:grpSpPr>
            <a:xfrm>
              <a:off x="459934" y="2756887"/>
              <a:ext cx="1800000" cy="3348000"/>
              <a:chOff x="186258" y="1909464"/>
              <a:chExt cx="1800000" cy="3348000"/>
            </a:xfrm>
          </p:grpSpPr>
          <p:pic>
            <p:nvPicPr>
              <p:cNvPr id="10" name="Picture 2">
                <a:extLst>
                  <a:ext uri="{FF2B5EF4-FFF2-40B4-BE49-F238E27FC236}">
                    <a16:creationId xmlns:a16="http://schemas.microsoft.com/office/drawing/2014/main" id="{E2376B51-0070-7A29-E376-CF061D546E49}"/>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9422" b="86"/>
              <a:stretch/>
            </p:blipFill>
            <p:spPr bwMode="auto">
              <a:xfrm>
                <a:off x="186258" y="1909464"/>
                <a:ext cx="1800000" cy="3348000"/>
              </a:xfrm>
              <a:prstGeom prst="rect">
                <a:avLst/>
              </a:prstGeom>
              <a:noFill/>
              <a:ln>
                <a:solidFill>
                  <a:schemeClr val="bg1">
                    <a:lumMod val="6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図 15">
                <a:extLst>
                  <a:ext uri="{FF2B5EF4-FFF2-40B4-BE49-F238E27FC236}">
                    <a16:creationId xmlns:a16="http://schemas.microsoft.com/office/drawing/2014/main" id="{10514F38-7E35-025F-8F13-765FD1FEA637}"/>
                  </a:ext>
                </a:extLst>
              </p:cNvPr>
              <p:cNvPicPr>
                <a:picLocks noChangeAspect="1"/>
              </p:cNvPicPr>
              <p:nvPr/>
            </p:nvPicPr>
            <p:blipFill>
              <a:blip r:embed="rId10"/>
              <a:stretch>
                <a:fillRect/>
              </a:stretch>
            </p:blipFill>
            <p:spPr>
              <a:xfrm>
                <a:off x="252935" y="4643591"/>
                <a:ext cx="760392" cy="150343"/>
              </a:xfrm>
              <a:prstGeom prst="rect">
                <a:avLst/>
              </a:prstGeom>
            </p:spPr>
          </p:pic>
        </p:grpSp>
        <p:sp>
          <p:nvSpPr>
            <p:cNvPr id="26" name="角丸四角形 167">
              <a:extLst>
                <a:ext uri="{FF2B5EF4-FFF2-40B4-BE49-F238E27FC236}">
                  <a16:creationId xmlns:a16="http://schemas.microsoft.com/office/drawing/2014/main" id="{8853BB97-445A-CD83-C9C3-DD4B3B7D5B51}"/>
                </a:ext>
              </a:extLst>
            </p:cNvPr>
            <p:cNvSpPr/>
            <p:nvPr/>
          </p:nvSpPr>
          <p:spPr>
            <a:xfrm>
              <a:off x="469924" y="5467850"/>
              <a:ext cx="918274" cy="216000"/>
            </a:xfrm>
            <a:prstGeom prst="roundRect">
              <a:avLst/>
            </a:prstGeom>
            <a:noFill/>
            <a:ln>
              <a:solidFill>
                <a:srgbClr val="FF996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7" name="グループ化 26">
            <a:extLst>
              <a:ext uri="{FF2B5EF4-FFF2-40B4-BE49-F238E27FC236}">
                <a16:creationId xmlns:a16="http://schemas.microsoft.com/office/drawing/2014/main" id="{C51E55A5-81D9-918F-0988-438F5D348403}"/>
              </a:ext>
            </a:extLst>
          </p:cNvPr>
          <p:cNvGrpSpPr/>
          <p:nvPr/>
        </p:nvGrpSpPr>
        <p:grpSpPr>
          <a:xfrm>
            <a:off x="2512807" y="2344390"/>
            <a:ext cx="2232000" cy="268683"/>
            <a:chOff x="1855476" y="1640303"/>
            <a:chExt cx="2232000" cy="268683"/>
          </a:xfrm>
        </p:grpSpPr>
        <p:sp>
          <p:nvSpPr>
            <p:cNvPr id="28" name="テキスト ボックス 27">
              <a:extLst>
                <a:ext uri="{FF2B5EF4-FFF2-40B4-BE49-F238E27FC236}">
                  <a16:creationId xmlns:a16="http://schemas.microsoft.com/office/drawing/2014/main" id="{C75CBBA6-1E0E-A857-E773-3D5A732A53A0}"/>
                </a:ext>
              </a:extLst>
            </p:cNvPr>
            <p:cNvSpPr txBox="1">
              <a:spLocks noChangeArrowheads="1"/>
            </p:cNvSpPr>
            <p:nvPr/>
          </p:nvSpPr>
          <p:spPr bwMode="auto">
            <a:xfrm>
              <a:off x="1855476" y="1662765"/>
              <a:ext cx="2232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5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31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6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2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2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dirty="0">
                  <a:latin typeface="メイリオ" panose="020B0604030504040204" pitchFamily="50" charset="-128"/>
                  <a:ea typeface="メイリオ" panose="020B0604030504040204" pitchFamily="50" charset="-128"/>
                </a:rPr>
                <a:t>② 　　　　　　　　　　  を押す</a:t>
              </a:r>
              <a:endParaRPr lang="en-US" altLang="ja-JP" sz="1000" dirty="0">
                <a:latin typeface="メイリオ" panose="020B0604030504040204" pitchFamily="50" charset="-128"/>
                <a:ea typeface="メイリオ" panose="020B0604030504040204" pitchFamily="50" charset="-128"/>
              </a:endParaRPr>
            </a:p>
          </p:txBody>
        </p:sp>
        <p:pic>
          <p:nvPicPr>
            <p:cNvPr id="29" name="図 28">
              <a:extLst>
                <a:ext uri="{FF2B5EF4-FFF2-40B4-BE49-F238E27FC236}">
                  <a16:creationId xmlns:a16="http://schemas.microsoft.com/office/drawing/2014/main" id="{45356E0D-1D33-C9B1-7EE7-F87BD70A893F}"/>
                </a:ext>
              </a:extLst>
            </p:cNvPr>
            <p:cNvPicPr>
              <a:picLocks noChangeAspect="1"/>
            </p:cNvPicPr>
            <p:nvPr/>
          </p:nvPicPr>
          <p:blipFill>
            <a:blip r:embed="rId12"/>
            <a:stretch>
              <a:fillRect/>
            </a:stretch>
          </p:blipFill>
          <p:spPr>
            <a:xfrm>
              <a:off x="2088107" y="1640303"/>
              <a:ext cx="1373157" cy="240477"/>
            </a:xfrm>
            <a:prstGeom prst="rect">
              <a:avLst/>
            </a:prstGeom>
          </p:spPr>
        </p:pic>
      </p:grpSp>
    </p:spTree>
    <p:extLst>
      <p:ext uri="{BB962C8B-B14F-4D97-AF65-F5344CB8AC3E}">
        <p14:creationId xmlns:p14="http://schemas.microsoft.com/office/powerpoint/2010/main" val="1650864741"/>
      </p:ext>
    </p:extLst>
  </p:cSld>
  <p:clrMapOvr>
    <a:masterClrMapping/>
  </p:clrMapOvr>
</p:sld>
</file>

<file path=ppt/theme/theme1.xml><?xml version="1.0" encoding="utf-8"?>
<a:theme xmlns:a="http://schemas.openxmlformats.org/drawingml/2006/main" name="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7074</TotalTime>
  <Words>206</Words>
  <Application>Microsoft Office PowerPoint</Application>
  <PresentationFormat>ユーザー設定</PresentationFormat>
  <Paragraphs>25</Paragraphs>
  <Slides>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メイリオ</vt:lpstr>
      <vt:lpstr>Cooper Black</vt:lpstr>
      <vt:lpstr>Mistral</vt:lpstr>
      <vt:lpstr>Times New Roman</vt:lpstr>
      <vt:lpstr>標準デザイン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kuwaki</dc:creator>
  <cp:lastModifiedBy>片桐 学び研</cp:lastModifiedBy>
  <cp:revision>220</cp:revision>
  <cp:lastPrinted>2013-07-21T11:16:31Z</cp:lastPrinted>
  <dcterms:created xsi:type="dcterms:W3CDTF">2010-06-23T13:58:25Z</dcterms:created>
  <dcterms:modified xsi:type="dcterms:W3CDTF">2025-10-16T04:10:12Z</dcterms:modified>
</cp:coreProperties>
</file>